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handoutMasters/handoutMaster1.xml" ContentType="application/vnd.openxmlformats-officedocument.presentationml.handoutMaster+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6"/>
  </p:handoutMasterIdLst>
  <p:sldIdLst>
    <p:sldId id="256" r:id="rId3"/>
    <p:sldId id="257" r:id="rId5"/>
    <p:sldId id="258" r:id="rId6"/>
    <p:sldId id="260" r:id="rId7"/>
    <p:sldId id="261" r:id="rId8"/>
    <p:sldId id="262" r:id="rId9"/>
    <p:sldId id="266" r:id="rId10"/>
    <p:sldId id="263" r:id="rId11"/>
    <p:sldId id="264" r:id="rId12"/>
    <p:sldId id="267" r:id="rId13"/>
    <p:sldId id="268" r:id="rId14"/>
    <p:sldId id="269" r:id="rId15"/>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00F6"/>
    <a:srgbClr val="0000D2"/>
    <a:srgbClr val="C7C7C7"/>
    <a:srgbClr val="B2B2B2"/>
    <a:srgbClr val="202020"/>
    <a:srgbClr val="323232"/>
    <a:srgbClr val="CC3300"/>
    <a:srgbClr val="CC0000"/>
    <a:srgbClr val="FF3300"/>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86374"/>
  </p:normalViewPr>
  <p:slideViewPr>
    <p:cSldViewPr snapToGrid="0" showGuides="1">
      <p:cViewPr varScale="1">
        <p:scale>
          <a:sx n="127" d="100"/>
          <a:sy n="127" d="100"/>
        </p:scale>
        <p:origin x="1952" y="184"/>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handoutMaster" Target="handoutMasters/handoutMaster1.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0.0583344296803052"/>
          <c:y val="0.00549450549450549"/>
          <c:w val="0.914695434811209"/>
          <c:h val="0.848205128205128"/>
        </c:manualLayout>
      </c:layout>
      <c:barChart>
        <c:barDir val="bar"/>
        <c:grouping val="clustered"/>
        <c:varyColors val="0"/>
        <c:ser>
          <c:idx val="2"/>
          <c:order val="0"/>
          <c:tx>
            <c:strRef>
              <c:f>Sheet1!$B$1</c:f>
              <c:strCache>
                <c:ptCount val="1"/>
                <c:pt idx="0">
                  <c:v>系列 3</c:v>
                </c:pt>
              </c:strCache>
            </c:strRef>
          </c:tx>
          <c:spPr>
            <a:solidFill>
              <a:schemeClr val="accent1">
                <a:tint val="65000"/>
              </a:schemeClr>
            </a:solidFill>
            <a:ln>
              <a:noFill/>
            </a:ln>
            <a:effectLst/>
          </c:spPr>
          <c:invertIfNegative val="0"/>
          <c:dLbls>
            <c:delete val="1"/>
          </c:dLbls>
          <c:cat>
            <c:strRef>
              <c:f>Sheet1!$A$2:$A$7</c:f>
              <c:strCache>
                <c:ptCount val="6"/>
                <c:pt idx="0">
                  <c:v>Python</c:v>
                </c:pt>
                <c:pt idx="1">
                  <c:v>Java</c:v>
                </c:pt>
                <c:pt idx="2">
                  <c:v>Matlab</c:v>
                </c:pt>
                <c:pt idx="3">
                  <c:v>R</c:v>
                </c:pt>
                <c:pt idx="4">
                  <c:v>Excel</c:v>
                </c:pt>
                <c:pt idx="5">
                  <c:v>C++</c:v>
                </c:pt>
              </c:strCache>
            </c:strRef>
          </c:cat>
          <c:val>
            <c:numRef>
              <c:f>Sheet1!$B$2:$B$7</c:f>
              <c:numCache>
                <c:formatCode>General</c:formatCode>
                <c:ptCount val="6"/>
                <c:pt idx="0">
                  <c:v>3.5</c:v>
                </c:pt>
                <c:pt idx="1">
                  <c:v>3</c:v>
                </c:pt>
                <c:pt idx="2">
                  <c:v>2</c:v>
                </c:pt>
                <c:pt idx="3">
                  <c:v>2</c:v>
                </c:pt>
                <c:pt idx="4">
                  <c:v>2.5</c:v>
                </c:pt>
                <c:pt idx="5">
                  <c:v>1</c:v>
                </c:pt>
              </c:numCache>
            </c:numRef>
          </c:val>
        </c:ser>
        <c:dLbls>
          <c:showLegendKey val="0"/>
          <c:showVal val="0"/>
          <c:showCatName val="0"/>
          <c:showSerName val="0"/>
          <c:showPercent val="0"/>
          <c:showBubbleSize val="0"/>
        </c:dLbls>
        <c:gapWidth val="182"/>
        <c:overlap val="0"/>
        <c:axId val="751892263"/>
        <c:axId val="761196256"/>
      </c:barChart>
      <c:catAx>
        <c:axId val="751892263"/>
        <c:scaling>
          <c:orientation val="minMax"/>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1200" b="0" i="0" u="none" strike="noStrike" kern="1200" baseline="0">
                <a:solidFill>
                  <a:schemeClr val="tx1">
                    <a:lumMod val="65000"/>
                    <a:lumOff val="35000"/>
                  </a:schemeClr>
                </a:solidFill>
                <a:latin typeface="+mn-lt"/>
                <a:ea typeface="+mn-ea"/>
                <a:cs typeface="+mn-cs"/>
              </a:defRPr>
            </a:pPr>
          </a:p>
        </c:txPr>
        <c:crossAx val="761196256"/>
        <c:crosses val="autoZero"/>
        <c:auto val="1"/>
        <c:lblAlgn val="ctr"/>
        <c:lblOffset val="100"/>
        <c:noMultiLvlLbl val="0"/>
      </c:catAx>
      <c:valAx>
        <c:axId val="761196256"/>
        <c:scaling>
          <c:orientation val="minMax"/>
          <c:max val="5"/>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1200" b="0" i="0" u="none" strike="noStrike" kern="1200" baseline="0">
                <a:solidFill>
                  <a:schemeClr val="tx1">
                    <a:lumMod val="65000"/>
                    <a:lumOff val="35000"/>
                  </a:schemeClr>
                </a:solidFill>
                <a:latin typeface="+mn-lt"/>
                <a:ea typeface="+mn-ea"/>
                <a:cs typeface="+mn-cs"/>
              </a:defRPr>
            </a:pPr>
          </a:p>
        </c:txPr>
        <c:crossAx val="751892263"/>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lang="zh-CN" sz="1200"/>
      </a:pPr>
    </a:p>
  </c:txPr>
  <c:externalData r:id="rId1">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solidFill>
                  <a:schemeClr val="tx1">
                    <a:lumMod val="75000"/>
                    <a:lumOff val="25000"/>
                  </a:schemeClr>
                </a:solidFill>
                <a:effectLst/>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4400" b="0">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solidFill>
                  <a:schemeClr val="tx1">
                    <a:lumMod val="75000"/>
                    <a:lumOff val="25000"/>
                  </a:schemeClr>
                </a:solidFill>
              </a:defRPr>
            </a:lvl4pPr>
            <a:lvl5pPr>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49" y="469127"/>
            <a:ext cx="10307927" cy="4093347"/>
          </a:xfrm>
        </p:spPr>
        <p:txBody>
          <a:bodyPr anchor="b">
            <a:normAutofit/>
          </a:bodyPr>
          <a:lstStyle>
            <a:lvl1pPr>
              <a:defRPr sz="6000">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10307926" cy="647555"/>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4400" b="0" i="0">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9788" y="1744961"/>
            <a:ext cx="5157787"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400" b="0">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3200" b="0">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4400"/>
            </a:lvl1pPr>
          </a:lstStyle>
          <a:p>
            <a:r>
              <a:rPr lang="zh-CN" altLang="en-US" dirty="0"/>
              <a:t>单击此处编辑母版标题样式</a:t>
            </a:r>
            <a:endParaRPr lang="zh-CN" altLang="en-US" dirty="0"/>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jpeg"/><Relationship Id="rId2" Type="http://schemas.openxmlformats.org/officeDocument/2006/relationships/image" Target="../media/image1.sv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chart" Target="../charts/chart1.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p:cNvSpPr/>
          <p:nvPr/>
        </p:nvSpPr>
        <p:spPr>
          <a:xfrm>
            <a:off x="3846195" y="985520"/>
            <a:ext cx="4499610" cy="4490085"/>
          </a:xfrm>
          <a:prstGeom prst="ellipse">
            <a:avLst/>
          </a:prstGeom>
          <a:gradFill flip="none">
            <a:gsLst>
              <a:gs pos="12000">
                <a:schemeClr val="accent1">
                  <a:lumMod val="5000"/>
                  <a:lumOff val="95000"/>
                  <a:alpha val="48000"/>
                </a:schemeClr>
              </a:gs>
              <a:gs pos="51000">
                <a:srgbClr val="0200F6">
                  <a:alpha val="72000"/>
                </a:srgbClr>
              </a:gs>
              <a:gs pos="88000">
                <a:schemeClr val="accent1">
                  <a:lumMod val="30000"/>
                  <a:lumOff val="70000"/>
                </a:schemeClr>
              </a:gs>
            </a:gsLst>
            <a:path path="shape">
              <a:fillToRect l="50000" t="50000" r="50000" b="50000"/>
            </a:path>
            <a:tileRect/>
          </a:gradFill>
          <a:effectLst>
            <a:outerShdw blurRad="825500" dist="50800" dir="5400000" algn="ctr" rotWithShape="0">
              <a:srgbClr val="000000">
                <a:alpha val="44000"/>
              </a:srgbClr>
            </a:outerShdw>
            <a:softEdge rad="11176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 name="标题 1"/>
          <p:cNvSpPr>
            <a:spLocks noGrp="1"/>
          </p:cNvSpPr>
          <p:nvPr>
            <p:ph type="ctrTitle"/>
          </p:nvPr>
        </p:nvSpPr>
        <p:spPr>
          <a:xfrm>
            <a:off x="1616075" y="1587122"/>
            <a:ext cx="9144000" cy="2187001"/>
          </a:xfrm>
        </p:spPr>
        <p:txBody>
          <a:bodyPr/>
          <a:lstStyle/>
          <a:p>
            <a:r>
              <a:rPr lang="en-US" altLang="zh-CN" dirty="0">
                <a:effectLst/>
              </a:rPr>
              <a:t>2023 </a:t>
            </a:r>
            <a:r>
              <a:rPr lang="en-US" altLang="zh-CN" dirty="0">
                <a:effectLst/>
              </a:rPr>
              <a:t>SICSS-Rochester</a:t>
            </a:r>
            <a:endParaRPr lang="en-US" altLang="zh-CN" dirty="0">
              <a:effectLst/>
            </a:endParaRPr>
          </a:p>
        </p:txBody>
      </p:sp>
      <p:sp>
        <p:nvSpPr>
          <p:cNvPr id="5" name="副标题 4"/>
          <p:cNvSpPr>
            <a:spLocks noGrp="1"/>
          </p:cNvSpPr>
          <p:nvPr>
            <p:ph type="subTitle" idx="1"/>
          </p:nvPr>
        </p:nvSpPr>
        <p:spPr/>
        <p:txBody>
          <a:bodyPr/>
          <a:lstStyle/>
          <a:p>
            <a:r>
              <a:rPr lang="en-US" altLang="zh-CN" dirty="0">
                <a:latin typeface="+mn-lt"/>
              </a:rPr>
              <a:t>Jiamu Tang (Chan)</a:t>
            </a:r>
            <a:endParaRPr lang="en-US" altLang="zh-CN" dirty="0">
              <a:latin typeface="+mn-lt"/>
            </a:endParaRPr>
          </a:p>
        </p:txBody>
      </p:sp>
      <p:sp>
        <p:nvSpPr>
          <p:cNvPr id="4" name="Oval 3"/>
          <p:cNvSpPr/>
          <p:nvPr/>
        </p:nvSpPr>
        <p:spPr>
          <a:xfrm>
            <a:off x="188595" y="1126490"/>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Possible objective</a:t>
            </a:r>
            <a:endParaRPr lang="en-US"/>
          </a:p>
        </p:txBody>
      </p:sp>
      <p:sp>
        <p:nvSpPr>
          <p:cNvPr id="3" name="Content Placeholder 2"/>
          <p:cNvSpPr>
            <a:spLocks noGrp="1"/>
          </p:cNvSpPr>
          <p:nvPr>
            <p:ph idx="1"/>
          </p:nvPr>
        </p:nvSpPr>
        <p:spPr>
          <a:xfrm>
            <a:off x="647700" y="1825625"/>
            <a:ext cx="10515600" cy="4351655"/>
          </a:xfrm>
        </p:spPr>
        <p:txBody>
          <a:bodyPr>
            <a:normAutofit fontScale="60000"/>
          </a:bodyPr>
          <a:p>
            <a:pPr marL="0" indent="0">
              <a:buNone/>
            </a:pPr>
            <a:r>
              <a:rPr lang="en-US"/>
              <a:t>   To identify existing linguistic markers/even the using of sign like”</a:t>
            </a:r>
            <a:r>
              <a:rPr lang="zh-CN" altLang="en-US"/>
              <a:t>。</a:t>
            </a:r>
            <a:r>
              <a:rPr lang="en-US" altLang="zh-CN"/>
              <a:t> </a:t>
            </a:r>
            <a:r>
              <a:rPr lang="zh-CN" altLang="en-US"/>
              <a:t>，“</a:t>
            </a:r>
            <a:r>
              <a:rPr lang="en-US" altLang="zh-CN"/>
              <a:t>/grammar </a:t>
            </a:r>
            <a:r>
              <a:rPr lang="en-US"/>
              <a:t> of suicide risk in social media data across different cultural and socio-economic contexts.</a:t>
            </a:r>
            <a:endParaRPr lang="en-US"/>
          </a:p>
          <a:p>
            <a:r>
              <a:rPr lang="en-US"/>
              <a:t>To explore cultural and socio-economic differences in the relevance of existing linguistic markers for suicide risk.</a:t>
            </a:r>
            <a:endParaRPr lang="en-US"/>
          </a:p>
          <a:p>
            <a:r>
              <a:rPr lang="en-US"/>
              <a:t>To identify new linguistic markers of suicide risk in social media data that are specific to certain cultures or socio-economic groups.</a:t>
            </a:r>
            <a:endParaRPr lang="en-US"/>
          </a:p>
          <a:p>
            <a:r>
              <a:rPr lang="en-US"/>
              <a:t>To develop and test machine learning models that predict suicide risk using linguistic patterns in social media data across different cultural and socio-economic contexts.</a:t>
            </a:r>
            <a:endParaRPr lang="en-US"/>
          </a:p>
          <a:p>
            <a:r>
              <a:rPr lang="en-US" b="1"/>
              <a:t>Methodology:</a:t>
            </a:r>
            <a:endParaRPr lang="en-US" b="1"/>
          </a:p>
          <a:p>
            <a:r>
              <a:rPr lang="en-US"/>
              <a:t>The study could involve collecting social media data from different cultural and socio-economic contexts. We will use natural language processing techniques to identify linguistic patterns that may be associated with suicide risk. We will also use machine learning techniques to develop models that predict suicide risk based on linguistic patterns in social media data. We will compare the effectiveness of different linguistic markers across different cultural and socio-economic contexts and identify new linguistic markers that are specific to certain cultures or socio-economic groups.</a:t>
            </a:r>
            <a:endParaRPr lang="en-US"/>
          </a:p>
        </p:txBody>
      </p:sp>
      <p:sp>
        <p:nvSpPr>
          <p:cNvPr id="4" name="Oval 3"/>
          <p:cNvSpPr/>
          <p:nvPr/>
        </p:nvSpPr>
        <p:spPr>
          <a:xfrm>
            <a:off x="-474345" y="-361950"/>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Oval 4"/>
          <p:cNvSpPr/>
          <p:nvPr/>
        </p:nvSpPr>
        <p:spPr>
          <a:xfrm>
            <a:off x="1284605" y="3369945"/>
            <a:ext cx="2061210" cy="19589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Oval 5"/>
          <p:cNvSpPr/>
          <p:nvPr/>
        </p:nvSpPr>
        <p:spPr>
          <a:xfrm>
            <a:off x="10219690" y="-1075055"/>
            <a:ext cx="3041015" cy="2900680"/>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Possible resources</a:t>
            </a:r>
            <a:endParaRPr lang="en-US"/>
          </a:p>
        </p:txBody>
      </p:sp>
      <p:sp>
        <p:nvSpPr>
          <p:cNvPr id="3" name="Content Placeholder 2"/>
          <p:cNvSpPr>
            <a:spLocks noGrp="1"/>
          </p:cNvSpPr>
          <p:nvPr>
            <p:ph idx="1"/>
          </p:nvPr>
        </p:nvSpPr>
        <p:spPr/>
        <p:txBody>
          <a:bodyPr>
            <a:normAutofit fontScale="25000"/>
          </a:bodyPr>
          <a:p>
            <a:r>
              <a:rPr lang="zh-CN" altLang="en-US" sz="6000" dirty="0">
                <a:solidFill>
                  <a:schemeClr val="tx1"/>
                </a:solidFill>
                <a:effectLst/>
                <a:latin typeface="+mj-lt"/>
                <a:ea typeface="+mj-ea"/>
                <a:cs typeface="+mj-cs"/>
              </a:rPr>
              <a:t>Twitter API</a:t>
            </a:r>
            <a:endParaRPr lang="zh-CN" altLang="en-US" sz="6000" dirty="0">
              <a:solidFill>
                <a:schemeClr val="tx1"/>
              </a:solidFill>
              <a:effectLst/>
              <a:latin typeface="+mj-lt"/>
              <a:ea typeface="+mj-ea"/>
              <a:cs typeface="+mj-cs"/>
            </a:endParaRPr>
          </a:p>
          <a:p>
            <a:r>
              <a:rPr lang="zh-CN" altLang="en-US" sz="6000" dirty="0">
                <a:solidFill>
                  <a:schemeClr val="tx1"/>
                </a:solidFill>
                <a:effectLst/>
                <a:latin typeface="+mj-lt"/>
                <a:ea typeface="+mj-ea"/>
                <a:cs typeface="+mj-cs"/>
              </a:rPr>
              <a:t>Reddit API</a:t>
            </a:r>
            <a:endParaRPr lang="zh-CN" altLang="en-US" sz="6000" dirty="0">
              <a:solidFill>
                <a:schemeClr val="tx1"/>
              </a:solidFill>
              <a:effectLst/>
              <a:latin typeface="+mj-lt"/>
              <a:ea typeface="+mj-ea"/>
              <a:cs typeface="+mj-cs"/>
            </a:endParaRPr>
          </a:p>
          <a:p>
            <a:r>
              <a:rPr lang="zh-CN" altLang="en-US" sz="6000" dirty="0">
                <a:solidFill>
                  <a:schemeClr val="tx1"/>
                </a:solidFill>
                <a:effectLst/>
                <a:latin typeface="+mj-lt"/>
                <a:ea typeface="+mj-ea"/>
                <a:cs typeface="+mj-cs"/>
              </a:rPr>
              <a:t>Facebook API</a:t>
            </a:r>
            <a:endParaRPr lang="zh-CN" altLang="en-US" sz="6000" dirty="0">
              <a:solidFill>
                <a:schemeClr val="tx1"/>
              </a:solidFill>
              <a:effectLst/>
              <a:latin typeface="+mj-lt"/>
              <a:ea typeface="+mj-ea"/>
              <a:cs typeface="+mj-cs"/>
            </a:endParaRPr>
          </a:p>
          <a:p>
            <a:r>
              <a:rPr lang="en-US" altLang="zh-CN" sz="6000" dirty="0">
                <a:solidFill>
                  <a:schemeClr val="tx1"/>
                </a:solidFill>
                <a:effectLst/>
                <a:latin typeface="+mj-lt"/>
                <a:ea typeface="+mj-ea"/>
                <a:cs typeface="+mj-cs"/>
              </a:rPr>
              <a:t>Tiktok API</a:t>
            </a:r>
            <a:endParaRPr lang="en-US" altLang="zh-CN" sz="6000" dirty="0">
              <a:solidFill>
                <a:schemeClr val="tx1"/>
              </a:solidFill>
              <a:effectLst/>
              <a:latin typeface="+mj-lt"/>
              <a:ea typeface="+mj-ea"/>
              <a:cs typeface="+mj-cs"/>
            </a:endParaRPr>
          </a:p>
          <a:p>
            <a:r>
              <a:rPr lang="en-US" altLang="zh-CN" sz="6000" dirty="0">
                <a:solidFill>
                  <a:schemeClr val="tx1"/>
                </a:solidFill>
                <a:effectLst/>
                <a:latin typeface="+mj-lt"/>
                <a:ea typeface="+mj-ea"/>
                <a:cs typeface="+mj-cs"/>
              </a:rPr>
              <a:t>Ins API</a:t>
            </a:r>
            <a:endParaRPr lang="en-US" altLang="zh-CN" sz="6000" dirty="0">
              <a:solidFill>
                <a:schemeClr val="tx1"/>
              </a:solidFill>
              <a:effectLst/>
              <a:latin typeface="+mj-lt"/>
              <a:ea typeface="+mj-ea"/>
              <a:cs typeface="+mj-cs"/>
            </a:endParaRPr>
          </a:p>
          <a:p>
            <a:endParaRPr lang="zh-CN" altLang="en-US" sz="6000" dirty="0">
              <a:solidFill>
                <a:schemeClr val="tx1"/>
              </a:solidFill>
              <a:effectLst/>
              <a:latin typeface="+mj-lt"/>
              <a:ea typeface="+mj-ea"/>
              <a:cs typeface="+mj-cs"/>
            </a:endParaRPr>
          </a:p>
          <a:p>
            <a:r>
              <a:rPr lang="zh-CN" altLang="en-US" sz="6000" dirty="0">
                <a:solidFill>
                  <a:schemeClr val="tx1"/>
                </a:solidFill>
                <a:effectLst/>
                <a:latin typeface="+mj-lt"/>
                <a:ea typeface="+mj-ea"/>
                <a:cs typeface="+mj-cs"/>
              </a:rPr>
              <a:t>Crisis Text Line: Crisis Text Line is a non-profit organization that provides support and crisis intervention through text messaging. They provide an anonymized dataset of text messages exchanged between crisis counselors and individuals seeking help, which could be used to analyze linguistic patterns related to suicide risk.</a:t>
            </a:r>
            <a:endParaRPr lang="zh-CN" altLang="en-US" sz="6000" dirty="0">
              <a:solidFill>
                <a:schemeClr val="tx1"/>
              </a:solidFill>
              <a:effectLst/>
              <a:latin typeface="+mj-lt"/>
              <a:ea typeface="+mj-ea"/>
              <a:cs typeface="+mj-cs"/>
            </a:endParaRPr>
          </a:p>
          <a:p>
            <a:endParaRPr lang="zh-CN" altLang="en-US" sz="6000" dirty="0">
              <a:solidFill>
                <a:schemeClr val="tx1"/>
              </a:solidFill>
              <a:effectLst/>
              <a:latin typeface="+mj-lt"/>
              <a:ea typeface="+mj-ea"/>
              <a:cs typeface="+mj-cs"/>
            </a:endParaRPr>
          </a:p>
          <a:p>
            <a:r>
              <a:rPr lang="zh-CN" altLang="en-US" sz="6000" dirty="0">
                <a:solidFill>
                  <a:schemeClr val="tx1"/>
                </a:solidFill>
                <a:effectLst/>
                <a:latin typeface="+mj-lt"/>
                <a:ea typeface="+mj-ea"/>
                <a:cs typeface="+mj-cs"/>
              </a:rPr>
              <a:t>National Center for Health Statistics: The National Center for Health Statistics provides data on suicide rates across different demographic and socio-economic groups in the United States, which could be used in conjunction with social media data to analyze linguistic patterns related to suicide risk in different contexts.</a:t>
            </a:r>
            <a:endParaRPr lang="zh-CN" altLang="en-US" sz="6000" dirty="0">
              <a:solidFill>
                <a:schemeClr val="tx1"/>
              </a:solidFill>
              <a:effectLst/>
              <a:latin typeface="+mj-lt"/>
              <a:ea typeface="+mj-ea"/>
              <a:cs typeface="+mj-cs"/>
            </a:endParaRPr>
          </a:p>
          <a:p>
            <a:endParaRPr lang="zh-CN" altLang="en-US" sz="6000" dirty="0">
              <a:solidFill>
                <a:schemeClr val="tx1"/>
              </a:solidFill>
              <a:effectLst/>
              <a:latin typeface="+mj-lt"/>
              <a:ea typeface="+mj-ea"/>
              <a:cs typeface="+mj-cs"/>
            </a:endParaRPr>
          </a:p>
          <a:p>
            <a:endParaRPr lang="zh-CN" altLang="en-US" sz="6000" dirty="0">
              <a:solidFill>
                <a:schemeClr val="tx1"/>
              </a:solidFill>
              <a:effectLst/>
              <a:latin typeface="+mj-lt"/>
              <a:ea typeface="+mj-ea"/>
              <a:cs typeface="+mj-cs"/>
            </a:endParaRPr>
          </a:p>
          <a:p>
            <a:endParaRPr lang="zh-CN" altLang="en-US" sz="6000" dirty="0">
              <a:solidFill>
                <a:schemeClr val="tx1"/>
              </a:solidFill>
              <a:effectLst/>
              <a:latin typeface="+mj-lt"/>
              <a:ea typeface="+mj-ea"/>
              <a:cs typeface="+mj-cs"/>
            </a:endParaRPr>
          </a:p>
        </p:txBody>
      </p:sp>
      <p:sp>
        <p:nvSpPr>
          <p:cNvPr id="4" name="Oval 3"/>
          <p:cNvSpPr/>
          <p:nvPr/>
        </p:nvSpPr>
        <p:spPr>
          <a:xfrm>
            <a:off x="-346710" y="-172085"/>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660525"/>
            <a:ext cx="10515600" cy="1325563"/>
          </a:xfrm>
        </p:spPr>
        <p:txBody>
          <a:bodyPr/>
          <a:p>
            <a:r>
              <a:rPr lang="en-US"/>
              <a:t>Thx for your listening!</a:t>
            </a:r>
            <a:endParaRPr lang="en-US"/>
          </a:p>
        </p:txBody>
      </p:sp>
      <p:sp>
        <p:nvSpPr>
          <p:cNvPr id="13" name="文本框 12"/>
          <p:cNvSpPr txBox="1"/>
          <p:nvPr/>
        </p:nvSpPr>
        <p:spPr>
          <a:xfrm>
            <a:off x="889635" y="2986405"/>
            <a:ext cx="7879715" cy="1476375"/>
          </a:xfrm>
          <a:prstGeom prst="rect">
            <a:avLst/>
          </a:prstGeom>
          <a:noFill/>
        </p:spPr>
        <p:txBody>
          <a:bodyPr wrap="square" rtlCol="0">
            <a:spAutoFit/>
          </a:bodyPr>
          <a:p>
            <a:pPr algn="l"/>
            <a:r>
              <a:rPr lang="zh-CN" altLang="en-US">
                <a:solidFill>
                  <a:schemeClr val="tx1">
                    <a:lumMod val="50000"/>
                    <a:lumOff val="50000"/>
                  </a:schemeClr>
                </a:solidFill>
                <a:latin typeface="思源黑体 CN Medium" panose="020B0600000000000000" charset="-122"/>
                <a:ea typeface="思源黑体 CN Medium" panose="020B0600000000000000" charset="-122"/>
              </a:rPr>
              <a:t>谢谢你的聆听</a:t>
            </a:r>
            <a:endParaRPr lang="zh-CN" altLang="en-US">
              <a:solidFill>
                <a:schemeClr val="tx1">
                  <a:lumMod val="50000"/>
                  <a:lumOff val="50000"/>
                </a:schemeClr>
              </a:solidFill>
              <a:latin typeface="思源黑体 CN Medium" panose="020B0600000000000000" charset="-122"/>
              <a:ea typeface="思源黑体 CN Medium" panose="020B0600000000000000" charset="-122"/>
            </a:endParaRPr>
          </a:p>
          <a:p>
            <a:pPr algn="l"/>
            <a:r>
              <a:rPr lang="zh-CN" altLang="en-US">
                <a:solidFill>
                  <a:schemeClr val="tx1">
                    <a:lumMod val="50000"/>
                    <a:lumOff val="50000"/>
                  </a:schemeClr>
                </a:solidFill>
                <a:latin typeface="思源黑体 CN Medium" panose="020B0600000000000000" charset="-122"/>
                <a:ea typeface="思源黑体 CN Medium" panose="020B0600000000000000" charset="-122"/>
              </a:rPr>
              <a:t>들어 주셔서 감사합니다</a:t>
            </a:r>
            <a:endParaRPr lang="zh-CN" altLang="en-US">
              <a:solidFill>
                <a:schemeClr val="tx1">
                  <a:lumMod val="50000"/>
                  <a:lumOff val="50000"/>
                </a:schemeClr>
              </a:solidFill>
              <a:latin typeface="思源黑体 CN Medium" panose="020B0600000000000000" charset="-122"/>
              <a:ea typeface="思源黑体 CN Medium" panose="020B0600000000000000" charset="-122"/>
            </a:endParaRPr>
          </a:p>
          <a:p>
            <a:pPr algn="l"/>
            <a:r>
              <a:rPr lang="zh-CN" altLang="en-US">
                <a:solidFill>
                  <a:schemeClr val="tx1">
                    <a:lumMod val="50000"/>
                    <a:lumOff val="50000"/>
                  </a:schemeClr>
                </a:solidFill>
                <a:latin typeface="思源黑体 CN Medium" panose="020B0600000000000000" charset="-122"/>
                <a:ea typeface="思源黑体 CN Medium" panose="020B0600000000000000" charset="-122"/>
              </a:rPr>
              <a:t>Danke fürs Zuhören</a:t>
            </a:r>
            <a:endParaRPr lang="zh-CN" altLang="en-US">
              <a:solidFill>
                <a:schemeClr val="tx1">
                  <a:lumMod val="50000"/>
                  <a:lumOff val="50000"/>
                </a:schemeClr>
              </a:solidFill>
              <a:latin typeface="思源黑体 CN Medium" panose="020B0600000000000000" charset="-122"/>
              <a:ea typeface="思源黑体 CN Medium" panose="020B0600000000000000" charset="-122"/>
            </a:endParaRPr>
          </a:p>
          <a:p>
            <a:pPr algn="l"/>
            <a:r>
              <a:rPr lang="zh-CN" altLang="en-US">
                <a:solidFill>
                  <a:schemeClr val="tx1">
                    <a:lumMod val="50000"/>
                    <a:lumOff val="50000"/>
                  </a:schemeClr>
                </a:solidFill>
                <a:latin typeface="思源黑体 CN Medium" panose="020B0600000000000000" charset="-122"/>
                <a:ea typeface="思源黑体 CN Medium" panose="020B0600000000000000" charset="-122"/>
              </a:rPr>
              <a:t>dinlediğiniz için teşekkürler</a:t>
            </a:r>
            <a:endParaRPr lang="zh-CN" altLang="en-US">
              <a:solidFill>
                <a:schemeClr val="tx1">
                  <a:lumMod val="50000"/>
                  <a:lumOff val="50000"/>
                </a:schemeClr>
              </a:solidFill>
              <a:latin typeface="思源黑体 CN Medium" panose="020B0600000000000000" charset="-122"/>
              <a:ea typeface="思源黑体 CN Medium" panose="020B0600000000000000" charset="-122"/>
            </a:endParaRPr>
          </a:p>
          <a:p>
            <a:pPr algn="l"/>
            <a:r>
              <a:rPr lang="zh-CN" altLang="en-US">
                <a:solidFill>
                  <a:schemeClr val="tx1">
                    <a:lumMod val="50000"/>
                    <a:lumOff val="50000"/>
                  </a:schemeClr>
                </a:solidFill>
                <a:latin typeface="思源黑体 CN Medium" panose="020B0600000000000000" charset="-122"/>
                <a:ea typeface="思源黑体 CN Medium" panose="020B0600000000000000" charset="-122"/>
              </a:rPr>
              <a:t>শোনার জন্য ধন্যবাদ</a:t>
            </a:r>
            <a:endParaRPr lang="zh-CN" altLang="en-US">
              <a:solidFill>
                <a:schemeClr val="tx1">
                  <a:lumMod val="50000"/>
                  <a:lumOff val="50000"/>
                </a:schemeClr>
              </a:solidFill>
              <a:latin typeface="思源黑体 CN Medium" panose="020B0600000000000000" charset="-122"/>
              <a:ea typeface="思源黑体 CN Medium" panose="020B0600000000000000" charset="-122"/>
            </a:endParaRPr>
          </a:p>
        </p:txBody>
      </p:sp>
      <p:sp>
        <p:nvSpPr>
          <p:cNvPr id="4" name="Oval 3"/>
          <p:cNvSpPr/>
          <p:nvPr/>
        </p:nvSpPr>
        <p:spPr>
          <a:xfrm>
            <a:off x="188595" y="1126490"/>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Oval 4"/>
          <p:cNvSpPr/>
          <p:nvPr/>
        </p:nvSpPr>
        <p:spPr>
          <a:xfrm>
            <a:off x="10522585" y="-883285"/>
            <a:ext cx="2658745" cy="2543810"/>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858" name="Google Shape;1858;p74"/>
          <p:cNvPicPr preferRelativeResize="0"/>
          <p:nvPr/>
        </p:nvPicPr>
        <p:blipFill>
          <a:blip r:embed="rId1"/>
          <a:stretch>
            <a:fillRect/>
          </a:stretch>
        </p:blipFill>
        <p:spPr>
          <a:xfrm>
            <a:off x="6427276" y="1970413"/>
            <a:ext cx="2342050" cy="181680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13410" y="304800"/>
            <a:ext cx="10515600" cy="1325563"/>
          </a:xfrm>
        </p:spPr>
        <p:txBody>
          <a:bodyPr/>
          <a:p>
            <a:r>
              <a:rPr lang="en-US"/>
              <a:t>Me. </a:t>
            </a:r>
            <a:endParaRPr lang="en-US"/>
          </a:p>
        </p:txBody>
      </p:sp>
      <p:sp>
        <p:nvSpPr>
          <p:cNvPr id="4" name="Oval 3"/>
          <p:cNvSpPr/>
          <p:nvPr/>
        </p:nvSpPr>
        <p:spPr>
          <a:xfrm>
            <a:off x="-346710" y="-532130"/>
            <a:ext cx="2299970" cy="232854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54" name="图形 53"/>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18745" y="1149350"/>
            <a:ext cx="4599940" cy="5437505"/>
          </a:xfrm>
          <a:prstGeom prst="rect">
            <a:avLst/>
          </a:prstGeom>
        </p:spPr>
      </p:pic>
      <p:pic>
        <p:nvPicPr>
          <p:cNvPr id="5" name="Content Placeholder 4" descr="711632582218_.pic"/>
          <p:cNvPicPr>
            <a:picLocks noChangeAspect="1"/>
          </p:cNvPicPr>
          <p:nvPr>
            <p:ph idx="1"/>
          </p:nvPr>
        </p:nvPicPr>
        <p:blipFill>
          <a:blip r:embed="rId3"/>
          <a:srcRect l="11052" t="7161" r="29857"/>
          <a:stretch>
            <a:fillRect/>
          </a:stretch>
        </p:blipFill>
        <p:spPr>
          <a:xfrm>
            <a:off x="1047750" y="2279015"/>
            <a:ext cx="2127885" cy="3352165"/>
          </a:xfrm>
          <a:prstGeom prst="rect">
            <a:avLst/>
          </a:prstGeom>
        </p:spPr>
      </p:pic>
      <p:sp>
        <p:nvSpPr>
          <p:cNvPr id="6" name="Text Box 5"/>
          <p:cNvSpPr txBox="1"/>
          <p:nvPr/>
        </p:nvSpPr>
        <p:spPr>
          <a:xfrm>
            <a:off x="4450080" y="1588770"/>
            <a:ext cx="4382135" cy="368300"/>
          </a:xfrm>
          <a:prstGeom prst="rect">
            <a:avLst/>
          </a:prstGeom>
          <a:noFill/>
        </p:spPr>
        <p:txBody>
          <a:bodyPr wrap="square" rtlCol="0">
            <a:spAutoFit/>
          </a:bodyPr>
          <a:p>
            <a:r>
              <a:rPr lang="en-US"/>
              <a:t>A human-being name Jiamu Tang /Chan</a:t>
            </a:r>
            <a:endParaRPr lang="en-US"/>
          </a:p>
        </p:txBody>
      </p:sp>
      <p:sp>
        <p:nvSpPr>
          <p:cNvPr id="7" name="Oval 6"/>
          <p:cNvSpPr/>
          <p:nvPr/>
        </p:nvSpPr>
        <p:spPr>
          <a:xfrm>
            <a:off x="3923665" y="735965"/>
            <a:ext cx="1900555" cy="1935480"/>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Oval 7"/>
          <p:cNvSpPr/>
          <p:nvPr/>
        </p:nvSpPr>
        <p:spPr>
          <a:xfrm>
            <a:off x="3923665" y="1630680"/>
            <a:ext cx="2012950" cy="2010410"/>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Text Box 8"/>
          <p:cNvSpPr txBox="1"/>
          <p:nvPr/>
        </p:nvSpPr>
        <p:spPr>
          <a:xfrm>
            <a:off x="4576445" y="2279015"/>
            <a:ext cx="4129405" cy="645160"/>
          </a:xfrm>
          <a:prstGeom prst="rect">
            <a:avLst/>
          </a:prstGeom>
          <a:noFill/>
        </p:spPr>
        <p:txBody>
          <a:bodyPr wrap="square" rtlCol="0">
            <a:spAutoFit/>
          </a:bodyPr>
          <a:p>
            <a:r>
              <a:rPr lang="en-US"/>
              <a:t>2026 Undergraduate/University of Rochester/ Data science &amp; Philosophy</a:t>
            </a:r>
            <a:endParaRPr lang="en-US"/>
          </a:p>
        </p:txBody>
      </p:sp>
      <p:sp>
        <p:nvSpPr>
          <p:cNvPr id="10" name="Text Box 9"/>
          <p:cNvSpPr txBox="1"/>
          <p:nvPr/>
        </p:nvSpPr>
        <p:spPr>
          <a:xfrm>
            <a:off x="4712970" y="3572510"/>
            <a:ext cx="4599940" cy="645160"/>
          </a:xfrm>
          <a:prstGeom prst="rect">
            <a:avLst/>
          </a:prstGeom>
          <a:noFill/>
        </p:spPr>
        <p:txBody>
          <a:bodyPr wrap="square" rtlCol="0">
            <a:spAutoFit/>
          </a:bodyPr>
          <a:p>
            <a:r>
              <a:rPr lang="en-US"/>
              <a:t>Reading/Hiking/Traveling/Badminton/Skateboarding/TRY NEW &amp; TRY MORE!</a:t>
            </a:r>
            <a:endParaRPr lang="en-US"/>
          </a:p>
        </p:txBody>
      </p:sp>
      <p:sp>
        <p:nvSpPr>
          <p:cNvPr id="11" name="Text Box 10"/>
          <p:cNvSpPr txBox="1"/>
          <p:nvPr/>
        </p:nvSpPr>
        <p:spPr>
          <a:xfrm>
            <a:off x="4942840" y="4658995"/>
            <a:ext cx="2300605" cy="368300"/>
          </a:xfrm>
          <a:prstGeom prst="rect">
            <a:avLst/>
          </a:prstGeom>
          <a:noFill/>
        </p:spPr>
        <p:txBody>
          <a:bodyPr wrap="square" rtlCol="0">
            <a:spAutoFit/>
          </a:bodyPr>
          <a:p>
            <a:r>
              <a:rPr lang="en-US"/>
              <a:t>164~165 </a:t>
            </a:r>
            <a:r>
              <a:rPr lang="en-US"/>
              <a:t>cm</a:t>
            </a:r>
            <a:endParaRPr lang="en-US"/>
          </a:p>
        </p:txBody>
      </p:sp>
      <p:sp>
        <p:nvSpPr>
          <p:cNvPr id="12" name="Oval 11"/>
          <p:cNvSpPr/>
          <p:nvPr/>
        </p:nvSpPr>
        <p:spPr>
          <a:xfrm>
            <a:off x="3923665" y="2862580"/>
            <a:ext cx="2012950" cy="2010410"/>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Oval 12"/>
          <p:cNvSpPr/>
          <p:nvPr/>
        </p:nvSpPr>
        <p:spPr>
          <a:xfrm>
            <a:off x="3923665" y="3906520"/>
            <a:ext cx="2012950" cy="2010410"/>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Oval 13"/>
          <p:cNvSpPr/>
          <p:nvPr/>
        </p:nvSpPr>
        <p:spPr>
          <a:xfrm>
            <a:off x="10523855" y="4797425"/>
            <a:ext cx="2889885" cy="2907030"/>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Oval 14"/>
          <p:cNvSpPr/>
          <p:nvPr/>
        </p:nvSpPr>
        <p:spPr>
          <a:xfrm>
            <a:off x="10523855" y="4288790"/>
            <a:ext cx="2012950" cy="2010410"/>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037590" y="638175"/>
            <a:ext cx="10125710" cy="671195"/>
          </a:xfrm>
        </p:spPr>
        <p:txBody>
          <a:bodyPr>
            <a:normAutofit fontScale="90000"/>
          </a:bodyPr>
          <a:p>
            <a:r>
              <a:rPr lang="en-US"/>
              <a:t>Some skills</a:t>
            </a:r>
            <a:endParaRPr lang="en-US"/>
          </a:p>
        </p:txBody>
      </p:sp>
      <p:graphicFrame>
        <p:nvGraphicFramePr>
          <p:cNvPr id="4" name="图表 2"/>
          <p:cNvGraphicFramePr/>
          <p:nvPr>
            <p:ph idx="1"/>
          </p:nvPr>
        </p:nvGraphicFramePr>
        <p:xfrm>
          <a:off x="1037590" y="2132965"/>
          <a:ext cx="9653270" cy="3467100"/>
        </p:xfrm>
        <a:graphic>
          <a:graphicData uri="http://schemas.openxmlformats.org/drawingml/2006/chart">
            <c:chart xmlns:c="http://schemas.openxmlformats.org/drawingml/2006/chart" xmlns:r="http://schemas.openxmlformats.org/officeDocument/2006/relationships" r:id="rId1"/>
          </a:graphicData>
        </a:graphic>
      </p:graphicFrame>
      <p:sp>
        <p:nvSpPr>
          <p:cNvPr id="5" name="Oval 4"/>
          <p:cNvSpPr/>
          <p:nvPr/>
        </p:nvSpPr>
        <p:spPr>
          <a:xfrm>
            <a:off x="0" y="-311785"/>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7700" y="258445"/>
            <a:ext cx="10515600" cy="1325563"/>
          </a:xfrm>
        </p:spPr>
        <p:txBody>
          <a:bodyPr/>
          <a:p>
            <a:r>
              <a:rPr lang="en-US"/>
              <a:t>some news</a:t>
            </a:r>
            <a:endParaRPr lang="en-US"/>
          </a:p>
        </p:txBody>
      </p:sp>
      <p:sp>
        <p:nvSpPr>
          <p:cNvPr id="3" name="Content Placeholder 2"/>
          <p:cNvSpPr>
            <a:spLocks noGrp="1"/>
          </p:cNvSpPr>
          <p:nvPr>
            <p:ph idx="1"/>
          </p:nvPr>
        </p:nvSpPr>
        <p:spPr/>
        <p:txBody>
          <a:bodyPr/>
          <a:p>
            <a:endParaRPr lang="en-US"/>
          </a:p>
        </p:txBody>
      </p:sp>
      <p:grpSp>
        <p:nvGrpSpPr>
          <p:cNvPr id="172" name="Google Shape;172;p15"/>
          <p:cNvGrpSpPr/>
          <p:nvPr/>
        </p:nvGrpSpPr>
        <p:grpSpPr>
          <a:xfrm>
            <a:off x="9164219" y="3219014"/>
            <a:ext cx="3027510" cy="3525278"/>
            <a:chOff x="2591725" y="1289625"/>
            <a:chExt cx="751840" cy="875476"/>
          </a:xfrm>
        </p:grpSpPr>
        <p:sp>
          <p:nvSpPr>
            <p:cNvPr id="173" name="Google Shape;173;p15"/>
            <p:cNvSpPr/>
            <p:nvPr/>
          </p:nvSpPr>
          <p:spPr>
            <a:xfrm>
              <a:off x="2591725" y="2095107"/>
              <a:ext cx="751840" cy="69993"/>
            </a:xfrm>
            <a:custGeom>
              <a:avLst/>
              <a:gdLst/>
              <a:ahLst/>
              <a:cxnLst/>
              <a:rect l="l" t="t" r="r" b="b"/>
              <a:pathLst>
                <a:path w="44481" h="4141" extrusionOk="0">
                  <a:moveTo>
                    <a:pt x="1" y="1"/>
                  </a:moveTo>
                  <a:lnTo>
                    <a:pt x="1" y="4141"/>
                  </a:lnTo>
                  <a:lnTo>
                    <a:pt x="44481" y="4141"/>
                  </a:lnTo>
                  <a:lnTo>
                    <a:pt x="44481" y="1"/>
                  </a:ln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74" name="Google Shape;174;p15"/>
            <p:cNvSpPr/>
            <p:nvPr/>
          </p:nvSpPr>
          <p:spPr>
            <a:xfrm>
              <a:off x="2645526" y="1395318"/>
              <a:ext cx="482042" cy="405136"/>
            </a:xfrm>
            <a:custGeom>
              <a:avLst/>
              <a:gdLst/>
              <a:ahLst/>
              <a:cxnLst/>
              <a:rect l="l" t="t" r="r" b="b"/>
              <a:pathLst>
                <a:path w="28519" h="23969" extrusionOk="0">
                  <a:moveTo>
                    <a:pt x="14214" y="427"/>
                  </a:moveTo>
                  <a:cubicBezTo>
                    <a:pt x="15109" y="427"/>
                    <a:pt x="15964" y="636"/>
                    <a:pt x="16715" y="1046"/>
                  </a:cubicBezTo>
                  <a:cubicBezTo>
                    <a:pt x="16517" y="1420"/>
                    <a:pt x="16330" y="1802"/>
                    <a:pt x="16154" y="2190"/>
                  </a:cubicBezTo>
                  <a:cubicBezTo>
                    <a:pt x="16043" y="2172"/>
                    <a:pt x="15934" y="2164"/>
                    <a:pt x="15826" y="2164"/>
                  </a:cubicBezTo>
                  <a:cubicBezTo>
                    <a:pt x="15570" y="2164"/>
                    <a:pt x="15319" y="2210"/>
                    <a:pt x="15072" y="2283"/>
                  </a:cubicBezTo>
                  <a:cubicBezTo>
                    <a:pt x="14694" y="2176"/>
                    <a:pt x="14280" y="2154"/>
                    <a:pt x="13873" y="2143"/>
                  </a:cubicBezTo>
                  <a:cubicBezTo>
                    <a:pt x="13525" y="2135"/>
                    <a:pt x="13165" y="2127"/>
                    <a:pt x="12800" y="2127"/>
                  </a:cubicBezTo>
                  <a:cubicBezTo>
                    <a:pt x="11735" y="2127"/>
                    <a:pt x="10618" y="2195"/>
                    <a:pt x="9575" y="2539"/>
                  </a:cubicBezTo>
                  <a:cubicBezTo>
                    <a:pt x="10225" y="1762"/>
                    <a:pt x="11123" y="1149"/>
                    <a:pt x="12183" y="779"/>
                  </a:cubicBezTo>
                  <a:cubicBezTo>
                    <a:pt x="12861" y="545"/>
                    <a:pt x="13547" y="427"/>
                    <a:pt x="14214" y="427"/>
                  </a:cubicBezTo>
                  <a:close/>
                  <a:moveTo>
                    <a:pt x="15821" y="2592"/>
                  </a:moveTo>
                  <a:cubicBezTo>
                    <a:pt x="15872" y="2592"/>
                    <a:pt x="15923" y="2595"/>
                    <a:pt x="15974" y="2601"/>
                  </a:cubicBezTo>
                  <a:cubicBezTo>
                    <a:pt x="15956" y="2652"/>
                    <a:pt x="15934" y="2704"/>
                    <a:pt x="15912" y="2755"/>
                  </a:cubicBezTo>
                  <a:cubicBezTo>
                    <a:pt x="15854" y="2696"/>
                    <a:pt x="15795" y="2642"/>
                    <a:pt x="15732" y="2594"/>
                  </a:cubicBezTo>
                  <a:cubicBezTo>
                    <a:pt x="15762" y="2593"/>
                    <a:pt x="15791" y="2592"/>
                    <a:pt x="15821" y="2592"/>
                  </a:cubicBezTo>
                  <a:close/>
                  <a:moveTo>
                    <a:pt x="12773" y="2555"/>
                  </a:moveTo>
                  <a:cubicBezTo>
                    <a:pt x="13144" y="2555"/>
                    <a:pt x="13508" y="2564"/>
                    <a:pt x="13862" y="2572"/>
                  </a:cubicBezTo>
                  <a:cubicBezTo>
                    <a:pt x="13997" y="2576"/>
                    <a:pt x="14133" y="2579"/>
                    <a:pt x="14265" y="2591"/>
                  </a:cubicBezTo>
                  <a:cubicBezTo>
                    <a:pt x="14207" y="2616"/>
                    <a:pt x="14148" y="2642"/>
                    <a:pt x="14089" y="2667"/>
                  </a:cubicBezTo>
                  <a:cubicBezTo>
                    <a:pt x="13730" y="2825"/>
                    <a:pt x="13363" y="2990"/>
                    <a:pt x="13000" y="3078"/>
                  </a:cubicBezTo>
                  <a:cubicBezTo>
                    <a:pt x="12731" y="3146"/>
                    <a:pt x="12456" y="3172"/>
                    <a:pt x="12177" y="3172"/>
                  </a:cubicBezTo>
                  <a:cubicBezTo>
                    <a:pt x="11589" y="3172"/>
                    <a:pt x="10986" y="3053"/>
                    <a:pt x="10397" y="2938"/>
                  </a:cubicBezTo>
                  <a:lnTo>
                    <a:pt x="10107" y="2880"/>
                  </a:lnTo>
                  <a:cubicBezTo>
                    <a:pt x="10071" y="2872"/>
                    <a:pt x="10034" y="2865"/>
                    <a:pt x="9993" y="2858"/>
                  </a:cubicBezTo>
                  <a:cubicBezTo>
                    <a:pt x="10894" y="2610"/>
                    <a:pt x="11850" y="2555"/>
                    <a:pt x="12773" y="2555"/>
                  </a:cubicBezTo>
                  <a:close/>
                  <a:moveTo>
                    <a:pt x="16396" y="2704"/>
                  </a:moveTo>
                  <a:cubicBezTo>
                    <a:pt x="16690" y="2825"/>
                    <a:pt x="16949" y="3026"/>
                    <a:pt x="17221" y="3239"/>
                  </a:cubicBezTo>
                  <a:cubicBezTo>
                    <a:pt x="17279" y="3287"/>
                    <a:pt x="17342" y="3334"/>
                    <a:pt x="17401" y="3378"/>
                  </a:cubicBezTo>
                  <a:cubicBezTo>
                    <a:pt x="17059" y="3481"/>
                    <a:pt x="16756" y="3650"/>
                    <a:pt x="16477" y="3859"/>
                  </a:cubicBezTo>
                  <a:cubicBezTo>
                    <a:pt x="16399" y="3617"/>
                    <a:pt x="16319" y="3383"/>
                    <a:pt x="16206" y="3166"/>
                  </a:cubicBezTo>
                  <a:cubicBezTo>
                    <a:pt x="16267" y="3012"/>
                    <a:pt x="16330" y="2858"/>
                    <a:pt x="16396" y="2704"/>
                  </a:cubicBezTo>
                  <a:close/>
                  <a:moveTo>
                    <a:pt x="15986" y="3742"/>
                  </a:moveTo>
                  <a:cubicBezTo>
                    <a:pt x="16018" y="3830"/>
                    <a:pt x="16047" y="3921"/>
                    <a:pt x="16077" y="4017"/>
                  </a:cubicBezTo>
                  <a:cubicBezTo>
                    <a:pt x="16091" y="4065"/>
                    <a:pt x="16106" y="4112"/>
                    <a:pt x="16121" y="4160"/>
                  </a:cubicBezTo>
                  <a:cubicBezTo>
                    <a:pt x="15974" y="4295"/>
                    <a:pt x="15832" y="4442"/>
                    <a:pt x="15695" y="4593"/>
                  </a:cubicBezTo>
                  <a:cubicBezTo>
                    <a:pt x="15788" y="4307"/>
                    <a:pt x="15883" y="4024"/>
                    <a:pt x="15986" y="3742"/>
                  </a:cubicBezTo>
                  <a:close/>
                  <a:moveTo>
                    <a:pt x="15072" y="2730"/>
                  </a:moveTo>
                  <a:cubicBezTo>
                    <a:pt x="15277" y="2799"/>
                    <a:pt x="15461" y="2902"/>
                    <a:pt x="15607" y="3056"/>
                  </a:cubicBezTo>
                  <a:cubicBezTo>
                    <a:pt x="15651" y="3104"/>
                    <a:pt x="15692" y="3151"/>
                    <a:pt x="15732" y="3207"/>
                  </a:cubicBezTo>
                  <a:cubicBezTo>
                    <a:pt x="15479" y="3852"/>
                    <a:pt x="15263" y="4512"/>
                    <a:pt x="15076" y="5179"/>
                  </a:cubicBezTo>
                  <a:cubicBezTo>
                    <a:pt x="14968" y="5177"/>
                    <a:pt x="14859" y="5175"/>
                    <a:pt x="14750" y="5175"/>
                  </a:cubicBezTo>
                  <a:cubicBezTo>
                    <a:pt x="14670" y="5175"/>
                    <a:pt x="14590" y="5176"/>
                    <a:pt x="14511" y="5179"/>
                  </a:cubicBezTo>
                  <a:cubicBezTo>
                    <a:pt x="14471" y="4875"/>
                    <a:pt x="14368" y="4574"/>
                    <a:pt x="14144" y="4339"/>
                  </a:cubicBezTo>
                  <a:cubicBezTo>
                    <a:pt x="13792" y="3965"/>
                    <a:pt x="13275" y="3896"/>
                    <a:pt x="12777" y="3896"/>
                  </a:cubicBezTo>
                  <a:cubicBezTo>
                    <a:pt x="12674" y="3896"/>
                    <a:pt x="12571" y="3899"/>
                    <a:pt x="12472" y="3903"/>
                  </a:cubicBezTo>
                  <a:lnTo>
                    <a:pt x="10371" y="3987"/>
                  </a:lnTo>
                  <a:cubicBezTo>
                    <a:pt x="9535" y="4021"/>
                    <a:pt x="8585" y="4061"/>
                    <a:pt x="7738" y="4402"/>
                  </a:cubicBezTo>
                  <a:cubicBezTo>
                    <a:pt x="7654" y="4439"/>
                    <a:pt x="7573" y="4472"/>
                    <a:pt x="7493" y="4512"/>
                  </a:cubicBezTo>
                  <a:cubicBezTo>
                    <a:pt x="7749" y="4163"/>
                    <a:pt x="8068" y="3852"/>
                    <a:pt x="8420" y="3598"/>
                  </a:cubicBezTo>
                  <a:lnTo>
                    <a:pt x="8420" y="3598"/>
                  </a:lnTo>
                  <a:cubicBezTo>
                    <a:pt x="8384" y="3679"/>
                    <a:pt x="8351" y="3760"/>
                    <a:pt x="8321" y="3845"/>
                  </a:cubicBezTo>
                  <a:cubicBezTo>
                    <a:pt x="8281" y="3955"/>
                    <a:pt x="8336" y="4075"/>
                    <a:pt x="8446" y="4119"/>
                  </a:cubicBezTo>
                  <a:cubicBezTo>
                    <a:pt x="8470" y="4128"/>
                    <a:pt x="8495" y="4133"/>
                    <a:pt x="8520" y="4133"/>
                  </a:cubicBezTo>
                  <a:cubicBezTo>
                    <a:pt x="8607" y="4133"/>
                    <a:pt x="8690" y="4079"/>
                    <a:pt x="8721" y="3991"/>
                  </a:cubicBezTo>
                  <a:cubicBezTo>
                    <a:pt x="8827" y="3713"/>
                    <a:pt x="8959" y="3441"/>
                    <a:pt x="9113" y="3180"/>
                  </a:cubicBezTo>
                  <a:cubicBezTo>
                    <a:pt x="9132" y="3173"/>
                    <a:pt x="9147" y="3166"/>
                    <a:pt x="9161" y="3158"/>
                  </a:cubicBezTo>
                  <a:cubicBezTo>
                    <a:pt x="9443" y="3195"/>
                    <a:pt x="9729" y="3243"/>
                    <a:pt x="10027" y="3302"/>
                  </a:cubicBezTo>
                  <a:lnTo>
                    <a:pt x="10313" y="3356"/>
                  </a:lnTo>
                  <a:cubicBezTo>
                    <a:pt x="10927" y="3477"/>
                    <a:pt x="11554" y="3601"/>
                    <a:pt x="12181" y="3601"/>
                  </a:cubicBezTo>
                  <a:cubicBezTo>
                    <a:pt x="12489" y="3601"/>
                    <a:pt x="12797" y="3571"/>
                    <a:pt x="13103" y="3496"/>
                  </a:cubicBezTo>
                  <a:cubicBezTo>
                    <a:pt x="13503" y="3397"/>
                    <a:pt x="13887" y="3224"/>
                    <a:pt x="14261" y="3060"/>
                  </a:cubicBezTo>
                  <a:cubicBezTo>
                    <a:pt x="14537" y="2935"/>
                    <a:pt x="14804" y="2818"/>
                    <a:pt x="15072" y="2730"/>
                  </a:cubicBezTo>
                  <a:close/>
                  <a:moveTo>
                    <a:pt x="16257" y="4626"/>
                  </a:moveTo>
                  <a:cubicBezTo>
                    <a:pt x="16323" y="4857"/>
                    <a:pt x="16385" y="5088"/>
                    <a:pt x="16443" y="5323"/>
                  </a:cubicBezTo>
                  <a:cubicBezTo>
                    <a:pt x="16374" y="5311"/>
                    <a:pt x="16308" y="5301"/>
                    <a:pt x="16242" y="5289"/>
                  </a:cubicBezTo>
                  <a:cubicBezTo>
                    <a:pt x="16069" y="5264"/>
                    <a:pt x="15898" y="5238"/>
                    <a:pt x="15717" y="5223"/>
                  </a:cubicBezTo>
                  <a:cubicBezTo>
                    <a:pt x="15893" y="5015"/>
                    <a:pt x="16069" y="4813"/>
                    <a:pt x="16257" y="4626"/>
                  </a:cubicBezTo>
                  <a:close/>
                  <a:moveTo>
                    <a:pt x="12768" y="4323"/>
                  </a:moveTo>
                  <a:cubicBezTo>
                    <a:pt x="13187" y="4323"/>
                    <a:pt x="13587" y="4375"/>
                    <a:pt x="13836" y="4637"/>
                  </a:cubicBezTo>
                  <a:cubicBezTo>
                    <a:pt x="13979" y="4787"/>
                    <a:pt x="14053" y="4985"/>
                    <a:pt x="14082" y="5205"/>
                  </a:cubicBezTo>
                  <a:cubicBezTo>
                    <a:pt x="13755" y="5231"/>
                    <a:pt x="13429" y="5279"/>
                    <a:pt x="13110" y="5352"/>
                  </a:cubicBezTo>
                  <a:cubicBezTo>
                    <a:pt x="12830" y="5307"/>
                    <a:pt x="12550" y="5284"/>
                    <a:pt x="12273" y="5284"/>
                  </a:cubicBezTo>
                  <a:cubicBezTo>
                    <a:pt x="12074" y="5284"/>
                    <a:pt x="11878" y="5296"/>
                    <a:pt x="11684" y="5319"/>
                  </a:cubicBezTo>
                  <a:cubicBezTo>
                    <a:pt x="11002" y="5058"/>
                    <a:pt x="10273" y="4915"/>
                    <a:pt x="9539" y="4915"/>
                  </a:cubicBezTo>
                  <a:cubicBezTo>
                    <a:pt x="9160" y="4915"/>
                    <a:pt x="8780" y="4953"/>
                    <a:pt x="8406" y="5033"/>
                  </a:cubicBezTo>
                  <a:cubicBezTo>
                    <a:pt x="7907" y="5135"/>
                    <a:pt x="7427" y="5311"/>
                    <a:pt x="6975" y="5543"/>
                  </a:cubicBezTo>
                  <a:cubicBezTo>
                    <a:pt x="7001" y="5451"/>
                    <a:pt x="7034" y="5363"/>
                    <a:pt x="7067" y="5271"/>
                  </a:cubicBezTo>
                  <a:cubicBezTo>
                    <a:pt x="7327" y="5077"/>
                    <a:pt x="7606" y="4919"/>
                    <a:pt x="7896" y="4802"/>
                  </a:cubicBezTo>
                  <a:cubicBezTo>
                    <a:pt x="8677" y="4486"/>
                    <a:pt x="9546" y="4450"/>
                    <a:pt x="10389" y="4417"/>
                  </a:cubicBezTo>
                  <a:lnTo>
                    <a:pt x="12491" y="4329"/>
                  </a:lnTo>
                  <a:cubicBezTo>
                    <a:pt x="12583" y="4326"/>
                    <a:pt x="12676" y="4323"/>
                    <a:pt x="12768" y="4323"/>
                  </a:cubicBezTo>
                  <a:close/>
                  <a:moveTo>
                    <a:pt x="14852" y="5601"/>
                  </a:moveTo>
                  <a:cubicBezTo>
                    <a:pt x="14786" y="5682"/>
                    <a:pt x="14716" y="5763"/>
                    <a:pt x="14650" y="5839"/>
                  </a:cubicBezTo>
                  <a:cubicBezTo>
                    <a:pt x="14606" y="5817"/>
                    <a:pt x="14566" y="5799"/>
                    <a:pt x="14522" y="5781"/>
                  </a:cubicBezTo>
                  <a:cubicBezTo>
                    <a:pt x="14526" y="5722"/>
                    <a:pt x="14529" y="5663"/>
                    <a:pt x="14529" y="5605"/>
                  </a:cubicBezTo>
                  <a:cubicBezTo>
                    <a:pt x="14636" y="5605"/>
                    <a:pt x="14746" y="5601"/>
                    <a:pt x="14852" y="5601"/>
                  </a:cubicBezTo>
                  <a:close/>
                  <a:moveTo>
                    <a:pt x="6488" y="5799"/>
                  </a:moveTo>
                  <a:cubicBezTo>
                    <a:pt x="6484" y="5810"/>
                    <a:pt x="6484" y="5817"/>
                    <a:pt x="6484" y="5825"/>
                  </a:cubicBezTo>
                  <a:cubicBezTo>
                    <a:pt x="6466" y="5836"/>
                    <a:pt x="6451" y="5847"/>
                    <a:pt x="6437" y="5858"/>
                  </a:cubicBezTo>
                  <a:cubicBezTo>
                    <a:pt x="6451" y="5836"/>
                    <a:pt x="6469" y="5817"/>
                    <a:pt x="6488" y="5799"/>
                  </a:cubicBezTo>
                  <a:close/>
                  <a:moveTo>
                    <a:pt x="13117" y="5785"/>
                  </a:moveTo>
                  <a:cubicBezTo>
                    <a:pt x="13429" y="5839"/>
                    <a:pt x="13737" y="5924"/>
                    <a:pt x="14038" y="6041"/>
                  </a:cubicBezTo>
                  <a:cubicBezTo>
                    <a:pt x="14049" y="6045"/>
                    <a:pt x="14060" y="6049"/>
                    <a:pt x="14071" y="6052"/>
                  </a:cubicBezTo>
                  <a:cubicBezTo>
                    <a:pt x="14056" y="6177"/>
                    <a:pt x="14041" y="6298"/>
                    <a:pt x="14027" y="6419"/>
                  </a:cubicBezTo>
                  <a:cubicBezTo>
                    <a:pt x="13928" y="6492"/>
                    <a:pt x="13829" y="6562"/>
                    <a:pt x="13723" y="6624"/>
                  </a:cubicBezTo>
                  <a:cubicBezTo>
                    <a:pt x="13440" y="6342"/>
                    <a:pt x="13121" y="6093"/>
                    <a:pt x="12784" y="5876"/>
                  </a:cubicBezTo>
                  <a:cubicBezTo>
                    <a:pt x="12894" y="5843"/>
                    <a:pt x="13004" y="5814"/>
                    <a:pt x="13117" y="5785"/>
                  </a:cubicBezTo>
                  <a:close/>
                  <a:moveTo>
                    <a:pt x="12271" y="6063"/>
                  </a:moveTo>
                  <a:cubicBezTo>
                    <a:pt x="12652" y="6279"/>
                    <a:pt x="13007" y="6536"/>
                    <a:pt x="13327" y="6829"/>
                  </a:cubicBezTo>
                  <a:cubicBezTo>
                    <a:pt x="13022" y="6965"/>
                    <a:pt x="12718" y="7042"/>
                    <a:pt x="12443" y="7049"/>
                  </a:cubicBezTo>
                  <a:cubicBezTo>
                    <a:pt x="12423" y="7050"/>
                    <a:pt x="12403" y="7050"/>
                    <a:pt x="12383" y="7050"/>
                  </a:cubicBezTo>
                  <a:cubicBezTo>
                    <a:pt x="12021" y="7050"/>
                    <a:pt x="11718" y="6922"/>
                    <a:pt x="11479" y="6683"/>
                  </a:cubicBezTo>
                  <a:cubicBezTo>
                    <a:pt x="11442" y="6643"/>
                    <a:pt x="11394" y="6624"/>
                    <a:pt x="11347" y="6617"/>
                  </a:cubicBezTo>
                  <a:cubicBezTo>
                    <a:pt x="11621" y="6393"/>
                    <a:pt x="11933" y="6210"/>
                    <a:pt x="12271" y="6063"/>
                  </a:cubicBezTo>
                  <a:close/>
                  <a:moveTo>
                    <a:pt x="7635" y="3048"/>
                  </a:moveTo>
                  <a:cubicBezTo>
                    <a:pt x="7885" y="3048"/>
                    <a:pt x="8138" y="3060"/>
                    <a:pt x="8406" y="3078"/>
                  </a:cubicBezTo>
                  <a:cubicBezTo>
                    <a:pt x="7569" y="3598"/>
                    <a:pt x="7019" y="4295"/>
                    <a:pt x="6723" y="5000"/>
                  </a:cubicBezTo>
                  <a:cubicBezTo>
                    <a:pt x="6286" y="5345"/>
                    <a:pt x="5901" y="5777"/>
                    <a:pt x="5582" y="6283"/>
                  </a:cubicBezTo>
                  <a:cubicBezTo>
                    <a:pt x="4677" y="6357"/>
                    <a:pt x="3775" y="6650"/>
                    <a:pt x="2956" y="7137"/>
                  </a:cubicBezTo>
                  <a:cubicBezTo>
                    <a:pt x="2946" y="7039"/>
                    <a:pt x="2939" y="6932"/>
                    <a:pt x="2934" y="6826"/>
                  </a:cubicBezTo>
                  <a:cubicBezTo>
                    <a:pt x="2912" y="5715"/>
                    <a:pt x="3470" y="4563"/>
                    <a:pt x="4328" y="3955"/>
                  </a:cubicBezTo>
                  <a:cubicBezTo>
                    <a:pt x="5183" y="3349"/>
                    <a:pt x="6275" y="3048"/>
                    <a:pt x="7635" y="3048"/>
                  </a:cubicBezTo>
                  <a:close/>
                  <a:moveTo>
                    <a:pt x="14738" y="6371"/>
                  </a:moveTo>
                  <a:cubicBezTo>
                    <a:pt x="14753" y="6379"/>
                    <a:pt x="14764" y="6386"/>
                    <a:pt x="14779" y="6393"/>
                  </a:cubicBezTo>
                  <a:cubicBezTo>
                    <a:pt x="14687" y="6811"/>
                    <a:pt x="14614" y="7229"/>
                    <a:pt x="14548" y="7651"/>
                  </a:cubicBezTo>
                  <a:cubicBezTo>
                    <a:pt x="14478" y="7533"/>
                    <a:pt x="14397" y="7416"/>
                    <a:pt x="14317" y="7303"/>
                  </a:cubicBezTo>
                  <a:cubicBezTo>
                    <a:pt x="14361" y="7086"/>
                    <a:pt x="14397" y="6870"/>
                    <a:pt x="14427" y="6650"/>
                  </a:cubicBezTo>
                  <a:cubicBezTo>
                    <a:pt x="14537" y="6562"/>
                    <a:pt x="14639" y="6470"/>
                    <a:pt x="14738" y="6371"/>
                  </a:cubicBezTo>
                  <a:close/>
                  <a:moveTo>
                    <a:pt x="15399" y="5623"/>
                  </a:moveTo>
                  <a:cubicBezTo>
                    <a:pt x="15663" y="5641"/>
                    <a:pt x="15923" y="5675"/>
                    <a:pt x="16176" y="5711"/>
                  </a:cubicBezTo>
                  <a:cubicBezTo>
                    <a:pt x="16297" y="5729"/>
                    <a:pt x="16421" y="5751"/>
                    <a:pt x="16546" y="5777"/>
                  </a:cubicBezTo>
                  <a:cubicBezTo>
                    <a:pt x="16682" y="6419"/>
                    <a:pt x="16766" y="7071"/>
                    <a:pt x="16759" y="7717"/>
                  </a:cubicBezTo>
                  <a:cubicBezTo>
                    <a:pt x="16392" y="7123"/>
                    <a:pt x="15879" y="6599"/>
                    <a:pt x="15263" y="6188"/>
                  </a:cubicBezTo>
                  <a:cubicBezTo>
                    <a:pt x="15307" y="6001"/>
                    <a:pt x="15351" y="5814"/>
                    <a:pt x="15399" y="5623"/>
                  </a:cubicBezTo>
                  <a:close/>
                  <a:moveTo>
                    <a:pt x="5318" y="6741"/>
                  </a:moveTo>
                  <a:lnTo>
                    <a:pt x="5285" y="6807"/>
                  </a:lnTo>
                  <a:cubicBezTo>
                    <a:pt x="4735" y="7379"/>
                    <a:pt x="4284" y="8054"/>
                    <a:pt x="3965" y="8787"/>
                  </a:cubicBezTo>
                  <a:cubicBezTo>
                    <a:pt x="3951" y="8765"/>
                    <a:pt x="3932" y="8747"/>
                    <a:pt x="3907" y="8733"/>
                  </a:cubicBezTo>
                  <a:cubicBezTo>
                    <a:pt x="3496" y="8465"/>
                    <a:pt x="3206" y="8069"/>
                    <a:pt x="3052" y="7581"/>
                  </a:cubicBezTo>
                  <a:cubicBezTo>
                    <a:pt x="3760" y="7137"/>
                    <a:pt x="4533" y="6851"/>
                    <a:pt x="5318" y="6741"/>
                  </a:cubicBezTo>
                  <a:close/>
                  <a:moveTo>
                    <a:pt x="17900" y="3716"/>
                  </a:moveTo>
                  <a:cubicBezTo>
                    <a:pt x="17966" y="3752"/>
                    <a:pt x="18032" y="3786"/>
                    <a:pt x="18098" y="3815"/>
                  </a:cubicBezTo>
                  <a:cubicBezTo>
                    <a:pt x="18494" y="3991"/>
                    <a:pt x="18922" y="4046"/>
                    <a:pt x="19340" y="4101"/>
                  </a:cubicBezTo>
                  <a:cubicBezTo>
                    <a:pt x="19853" y="4167"/>
                    <a:pt x="20337" y="4229"/>
                    <a:pt x="20716" y="4508"/>
                  </a:cubicBezTo>
                  <a:cubicBezTo>
                    <a:pt x="21258" y="4912"/>
                    <a:pt x="21431" y="5678"/>
                    <a:pt x="21552" y="6360"/>
                  </a:cubicBezTo>
                  <a:cubicBezTo>
                    <a:pt x="21717" y="7310"/>
                    <a:pt x="21830" y="8183"/>
                    <a:pt x="21896" y="8997"/>
                  </a:cubicBezTo>
                  <a:cubicBezTo>
                    <a:pt x="21119" y="7005"/>
                    <a:pt x="18951" y="5873"/>
                    <a:pt x="16905" y="5414"/>
                  </a:cubicBezTo>
                  <a:cubicBezTo>
                    <a:pt x="16817" y="5040"/>
                    <a:pt x="16719" y="4666"/>
                    <a:pt x="16609" y="4303"/>
                  </a:cubicBezTo>
                  <a:cubicBezTo>
                    <a:pt x="16961" y="4013"/>
                    <a:pt x="17350" y="3796"/>
                    <a:pt x="17793" y="3730"/>
                  </a:cubicBezTo>
                  <a:cubicBezTo>
                    <a:pt x="17829" y="3723"/>
                    <a:pt x="17863" y="3720"/>
                    <a:pt x="17900" y="3716"/>
                  </a:cubicBezTo>
                  <a:close/>
                  <a:moveTo>
                    <a:pt x="15164" y="6639"/>
                  </a:moveTo>
                  <a:cubicBezTo>
                    <a:pt x="15864" y="7137"/>
                    <a:pt x="16404" y="7801"/>
                    <a:pt x="16693" y="8549"/>
                  </a:cubicBezTo>
                  <a:cubicBezTo>
                    <a:pt x="16682" y="8623"/>
                    <a:pt x="16671" y="8696"/>
                    <a:pt x="16656" y="8769"/>
                  </a:cubicBezTo>
                  <a:cubicBezTo>
                    <a:pt x="15534" y="8784"/>
                    <a:pt x="14405" y="9220"/>
                    <a:pt x="13469" y="10005"/>
                  </a:cubicBezTo>
                  <a:cubicBezTo>
                    <a:pt x="13770" y="9319"/>
                    <a:pt x="14012" y="8608"/>
                    <a:pt x="14188" y="7882"/>
                  </a:cubicBezTo>
                  <a:cubicBezTo>
                    <a:pt x="14298" y="8058"/>
                    <a:pt x="14393" y="8241"/>
                    <a:pt x="14478" y="8432"/>
                  </a:cubicBezTo>
                  <a:cubicBezTo>
                    <a:pt x="14511" y="8510"/>
                    <a:pt x="14590" y="8559"/>
                    <a:pt x="14674" y="8559"/>
                  </a:cubicBezTo>
                  <a:cubicBezTo>
                    <a:pt x="14684" y="8559"/>
                    <a:pt x="14695" y="8558"/>
                    <a:pt x="14705" y="8557"/>
                  </a:cubicBezTo>
                  <a:cubicBezTo>
                    <a:pt x="14801" y="8542"/>
                    <a:pt x="14874" y="8465"/>
                    <a:pt x="14885" y="8369"/>
                  </a:cubicBezTo>
                  <a:cubicBezTo>
                    <a:pt x="14951" y="7790"/>
                    <a:pt x="15047" y="7215"/>
                    <a:pt x="15164" y="6639"/>
                  </a:cubicBezTo>
                  <a:close/>
                  <a:moveTo>
                    <a:pt x="13645" y="7156"/>
                  </a:moveTo>
                  <a:cubicBezTo>
                    <a:pt x="13719" y="7237"/>
                    <a:pt x="13789" y="7321"/>
                    <a:pt x="13858" y="7409"/>
                  </a:cubicBezTo>
                  <a:cubicBezTo>
                    <a:pt x="13645" y="8413"/>
                    <a:pt x="13305" y="9393"/>
                    <a:pt x="12853" y="10313"/>
                  </a:cubicBezTo>
                  <a:cubicBezTo>
                    <a:pt x="12215" y="9418"/>
                    <a:pt x="11768" y="8384"/>
                    <a:pt x="11599" y="7295"/>
                  </a:cubicBezTo>
                  <a:lnTo>
                    <a:pt x="11599" y="7295"/>
                  </a:lnTo>
                  <a:cubicBezTo>
                    <a:pt x="11840" y="7417"/>
                    <a:pt x="12113" y="7479"/>
                    <a:pt x="12407" y="7479"/>
                  </a:cubicBezTo>
                  <a:cubicBezTo>
                    <a:pt x="12422" y="7479"/>
                    <a:pt x="12438" y="7479"/>
                    <a:pt x="12454" y="7479"/>
                  </a:cubicBezTo>
                  <a:cubicBezTo>
                    <a:pt x="12835" y="7467"/>
                    <a:pt x="13246" y="7354"/>
                    <a:pt x="13645" y="7156"/>
                  </a:cubicBezTo>
                  <a:close/>
                  <a:moveTo>
                    <a:pt x="17001" y="5876"/>
                  </a:moveTo>
                  <a:cubicBezTo>
                    <a:pt x="19022" y="6371"/>
                    <a:pt x="21100" y="7541"/>
                    <a:pt x="21636" y="9579"/>
                  </a:cubicBezTo>
                  <a:cubicBezTo>
                    <a:pt x="21695" y="9792"/>
                    <a:pt x="21731" y="10012"/>
                    <a:pt x="21750" y="10239"/>
                  </a:cubicBezTo>
                  <a:cubicBezTo>
                    <a:pt x="21684" y="10238"/>
                    <a:pt x="21617" y="10237"/>
                    <a:pt x="21551" y="10237"/>
                  </a:cubicBezTo>
                  <a:cubicBezTo>
                    <a:pt x="20906" y="10237"/>
                    <a:pt x="20262" y="10300"/>
                    <a:pt x="19630" y="10423"/>
                  </a:cubicBezTo>
                  <a:cubicBezTo>
                    <a:pt x="19462" y="10034"/>
                    <a:pt x="19212" y="9697"/>
                    <a:pt x="18897" y="9440"/>
                  </a:cubicBezTo>
                  <a:cubicBezTo>
                    <a:pt x="18467" y="9092"/>
                    <a:pt x="17907" y="8875"/>
                    <a:pt x="17228" y="8799"/>
                  </a:cubicBezTo>
                  <a:cubicBezTo>
                    <a:pt x="17218" y="8762"/>
                    <a:pt x="17206" y="8721"/>
                    <a:pt x="17196" y="8685"/>
                  </a:cubicBezTo>
                  <a:cubicBezTo>
                    <a:pt x="17177" y="8623"/>
                    <a:pt x="17155" y="8560"/>
                    <a:pt x="17133" y="8498"/>
                  </a:cubicBezTo>
                  <a:cubicBezTo>
                    <a:pt x="17243" y="7621"/>
                    <a:pt x="17169" y="6741"/>
                    <a:pt x="17001" y="5876"/>
                  </a:cubicBezTo>
                  <a:close/>
                  <a:moveTo>
                    <a:pt x="17323" y="9242"/>
                  </a:moveTo>
                  <a:cubicBezTo>
                    <a:pt x="17856" y="9323"/>
                    <a:pt x="18291" y="9503"/>
                    <a:pt x="18629" y="9774"/>
                  </a:cubicBezTo>
                  <a:cubicBezTo>
                    <a:pt x="18868" y="9968"/>
                    <a:pt x="19061" y="10225"/>
                    <a:pt x="19205" y="10518"/>
                  </a:cubicBezTo>
                  <a:cubicBezTo>
                    <a:pt x="18504" y="10691"/>
                    <a:pt x="17826" y="10940"/>
                    <a:pt x="17188" y="11266"/>
                  </a:cubicBezTo>
                  <a:cubicBezTo>
                    <a:pt x="17379" y="10591"/>
                    <a:pt x="17430" y="9902"/>
                    <a:pt x="17323" y="9242"/>
                  </a:cubicBezTo>
                  <a:close/>
                  <a:moveTo>
                    <a:pt x="16553" y="9202"/>
                  </a:moveTo>
                  <a:lnTo>
                    <a:pt x="16553" y="9202"/>
                  </a:lnTo>
                  <a:cubicBezTo>
                    <a:pt x="16311" y="10056"/>
                    <a:pt x="15854" y="10793"/>
                    <a:pt x="15255" y="11303"/>
                  </a:cubicBezTo>
                  <a:cubicBezTo>
                    <a:pt x="15179" y="11222"/>
                    <a:pt x="15087" y="11145"/>
                    <a:pt x="14984" y="11079"/>
                  </a:cubicBezTo>
                  <a:cubicBezTo>
                    <a:pt x="14551" y="10793"/>
                    <a:pt x="13965" y="10683"/>
                    <a:pt x="13367" y="10679"/>
                  </a:cubicBezTo>
                  <a:cubicBezTo>
                    <a:pt x="13425" y="10621"/>
                    <a:pt x="13484" y="10562"/>
                    <a:pt x="13547" y="10507"/>
                  </a:cubicBezTo>
                  <a:cubicBezTo>
                    <a:pt x="14412" y="9704"/>
                    <a:pt x="15487" y="9242"/>
                    <a:pt x="16553" y="9202"/>
                  </a:cubicBezTo>
                  <a:close/>
                  <a:moveTo>
                    <a:pt x="11112" y="6826"/>
                  </a:moveTo>
                  <a:cubicBezTo>
                    <a:pt x="11112" y="6833"/>
                    <a:pt x="11112" y="6841"/>
                    <a:pt x="11115" y="6848"/>
                  </a:cubicBezTo>
                  <a:cubicBezTo>
                    <a:pt x="11229" y="8259"/>
                    <a:pt x="11783" y="9601"/>
                    <a:pt x="12626" y="10723"/>
                  </a:cubicBezTo>
                  <a:cubicBezTo>
                    <a:pt x="12322" y="10760"/>
                    <a:pt x="12032" y="10819"/>
                    <a:pt x="11775" y="10889"/>
                  </a:cubicBezTo>
                  <a:cubicBezTo>
                    <a:pt x="11662" y="10918"/>
                    <a:pt x="11592" y="11035"/>
                    <a:pt x="11625" y="11149"/>
                  </a:cubicBezTo>
                  <a:cubicBezTo>
                    <a:pt x="11650" y="11244"/>
                    <a:pt x="11734" y="11307"/>
                    <a:pt x="11827" y="11307"/>
                  </a:cubicBezTo>
                  <a:cubicBezTo>
                    <a:pt x="11846" y="11307"/>
                    <a:pt x="11866" y="11305"/>
                    <a:pt x="11885" y="11299"/>
                  </a:cubicBezTo>
                  <a:cubicBezTo>
                    <a:pt x="12043" y="11259"/>
                    <a:pt x="12212" y="11222"/>
                    <a:pt x="12381" y="11193"/>
                  </a:cubicBezTo>
                  <a:lnTo>
                    <a:pt x="12381" y="11193"/>
                  </a:lnTo>
                  <a:cubicBezTo>
                    <a:pt x="12263" y="11395"/>
                    <a:pt x="12139" y="11593"/>
                    <a:pt x="12007" y="11787"/>
                  </a:cubicBezTo>
                  <a:cubicBezTo>
                    <a:pt x="11592" y="11607"/>
                    <a:pt x="11218" y="11343"/>
                    <a:pt x="10925" y="11002"/>
                  </a:cubicBezTo>
                  <a:cubicBezTo>
                    <a:pt x="10129" y="10071"/>
                    <a:pt x="9979" y="8619"/>
                    <a:pt x="10569" y="7548"/>
                  </a:cubicBezTo>
                  <a:cubicBezTo>
                    <a:pt x="10719" y="7273"/>
                    <a:pt x="10903" y="7035"/>
                    <a:pt x="11112" y="6826"/>
                  </a:cubicBezTo>
                  <a:close/>
                  <a:moveTo>
                    <a:pt x="13510" y="11112"/>
                  </a:moveTo>
                  <a:lnTo>
                    <a:pt x="13510" y="11112"/>
                  </a:lnTo>
                  <a:cubicBezTo>
                    <a:pt x="13990" y="11131"/>
                    <a:pt x="14430" y="11230"/>
                    <a:pt x="14749" y="11435"/>
                  </a:cubicBezTo>
                  <a:cubicBezTo>
                    <a:pt x="14808" y="11475"/>
                    <a:pt x="14863" y="11519"/>
                    <a:pt x="14911" y="11563"/>
                  </a:cubicBezTo>
                  <a:cubicBezTo>
                    <a:pt x="14727" y="11685"/>
                    <a:pt x="14533" y="11787"/>
                    <a:pt x="14331" y="11864"/>
                  </a:cubicBezTo>
                  <a:cubicBezTo>
                    <a:pt x="14038" y="11633"/>
                    <a:pt x="13767" y="11380"/>
                    <a:pt x="13510" y="11112"/>
                  </a:cubicBezTo>
                  <a:close/>
                  <a:moveTo>
                    <a:pt x="16924" y="9462"/>
                  </a:moveTo>
                  <a:lnTo>
                    <a:pt x="16924" y="9462"/>
                  </a:lnTo>
                  <a:cubicBezTo>
                    <a:pt x="17005" y="10151"/>
                    <a:pt x="16905" y="10881"/>
                    <a:pt x="16634" y="11575"/>
                  </a:cubicBezTo>
                  <a:cubicBezTo>
                    <a:pt x="16455" y="11685"/>
                    <a:pt x="16275" y="11802"/>
                    <a:pt x="16106" y="11923"/>
                  </a:cubicBezTo>
                  <a:cubicBezTo>
                    <a:pt x="16059" y="11915"/>
                    <a:pt x="16015" y="11908"/>
                    <a:pt x="15967" y="11905"/>
                  </a:cubicBezTo>
                  <a:cubicBezTo>
                    <a:pt x="15832" y="11824"/>
                    <a:pt x="15688" y="11765"/>
                    <a:pt x="15546" y="11736"/>
                  </a:cubicBezTo>
                  <a:cubicBezTo>
                    <a:pt x="15531" y="11707"/>
                    <a:pt x="15519" y="11681"/>
                    <a:pt x="15505" y="11651"/>
                  </a:cubicBezTo>
                  <a:cubicBezTo>
                    <a:pt x="16143" y="11116"/>
                    <a:pt x="16641" y="10349"/>
                    <a:pt x="16924" y="9462"/>
                  </a:cubicBezTo>
                  <a:close/>
                  <a:moveTo>
                    <a:pt x="21383" y="4589"/>
                  </a:moveTo>
                  <a:lnTo>
                    <a:pt x="21383" y="4589"/>
                  </a:lnTo>
                  <a:cubicBezTo>
                    <a:pt x="24008" y="5605"/>
                    <a:pt x="26740" y="7310"/>
                    <a:pt x="27833" y="10148"/>
                  </a:cubicBezTo>
                  <a:cubicBezTo>
                    <a:pt x="28046" y="10698"/>
                    <a:pt x="28031" y="11387"/>
                    <a:pt x="27804" y="11751"/>
                  </a:cubicBezTo>
                  <a:cubicBezTo>
                    <a:pt x="27694" y="11927"/>
                    <a:pt x="27547" y="12018"/>
                    <a:pt x="27352" y="12037"/>
                  </a:cubicBezTo>
                  <a:cubicBezTo>
                    <a:pt x="27337" y="12038"/>
                    <a:pt x="27321" y="12038"/>
                    <a:pt x="27306" y="12038"/>
                  </a:cubicBezTo>
                  <a:cubicBezTo>
                    <a:pt x="27028" y="12038"/>
                    <a:pt x="26747" y="11857"/>
                    <a:pt x="26476" y="11677"/>
                  </a:cubicBezTo>
                  <a:lnTo>
                    <a:pt x="26425" y="11644"/>
                  </a:lnTo>
                  <a:cubicBezTo>
                    <a:pt x="25226" y="10856"/>
                    <a:pt x="23825" y="10405"/>
                    <a:pt x="22392" y="10276"/>
                  </a:cubicBezTo>
                  <a:cubicBezTo>
                    <a:pt x="22370" y="9077"/>
                    <a:pt x="22230" y="7772"/>
                    <a:pt x="21974" y="6287"/>
                  </a:cubicBezTo>
                  <a:cubicBezTo>
                    <a:pt x="21874" y="5711"/>
                    <a:pt x="21735" y="5077"/>
                    <a:pt x="21383" y="4589"/>
                  </a:cubicBezTo>
                  <a:close/>
                  <a:moveTo>
                    <a:pt x="12963" y="11142"/>
                  </a:moveTo>
                  <a:cubicBezTo>
                    <a:pt x="13231" y="11450"/>
                    <a:pt x="13521" y="11739"/>
                    <a:pt x="13833" y="12003"/>
                  </a:cubicBezTo>
                  <a:cubicBezTo>
                    <a:pt x="13652" y="12037"/>
                    <a:pt x="13469" y="12053"/>
                    <a:pt x="13285" y="12053"/>
                  </a:cubicBezTo>
                  <a:cubicBezTo>
                    <a:pt x="13006" y="12053"/>
                    <a:pt x="12727" y="12016"/>
                    <a:pt x="12457" y="11945"/>
                  </a:cubicBezTo>
                  <a:cubicBezTo>
                    <a:pt x="12597" y="11666"/>
                    <a:pt x="12765" y="11395"/>
                    <a:pt x="12963" y="11142"/>
                  </a:cubicBezTo>
                  <a:close/>
                  <a:moveTo>
                    <a:pt x="15241" y="12311"/>
                  </a:moveTo>
                  <a:cubicBezTo>
                    <a:pt x="15241" y="12367"/>
                    <a:pt x="15237" y="12421"/>
                    <a:pt x="15230" y="12477"/>
                  </a:cubicBezTo>
                  <a:cubicBezTo>
                    <a:pt x="15149" y="12429"/>
                    <a:pt x="15072" y="12382"/>
                    <a:pt x="14991" y="12333"/>
                  </a:cubicBezTo>
                  <a:cubicBezTo>
                    <a:pt x="15076" y="12323"/>
                    <a:pt x="15160" y="12316"/>
                    <a:pt x="15241" y="12311"/>
                  </a:cubicBezTo>
                  <a:close/>
                  <a:moveTo>
                    <a:pt x="16033" y="12514"/>
                  </a:moveTo>
                  <a:cubicBezTo>
                    <a:pt x="16052" y="12539"/>
                    <a:pt x="16074" y="12565"/>
                    <a:pt x="16091" y="12594"/>
                  </a:cubicBezTo>
                  <a:cubicBezTo>
                    <a:pt x="16081" y="12609"/>
                    <a:pt x="16069" y="12627"/>
                    <a:pt x="16059" y="12641"/>
                  </a:cubicBezTo>
                  <a:cubicBezTo>
                    <a:pt x="16015" y="12707"/>
                    <a:pt x="15967" y="12770"/>
                    <a:pt x="15923" y="12829"/>
                  </a:cubicBezTo>
                  <a:cubicBezTo>
                    <a:pt x="15864" y="12803"/>
                    <a:pt x="15805" y="12778"/>
                    <a:pt x="15751" y="12748"/>
                  </a:cubicBezTo>
                  <a:cubicBezTo>
                    <a:pt x="15842" y="12668"/>
                    <a:pt x="15934" y="12590"/>
                    <a:pt x="16033" y="12514"/>
                  </a:cubicBezTo>
                  <a:close/>
                  <a:moveTo>
                    <a:pt x="9549" y="5341"/>
                  </a:moveTo>
                  <a:cubicBezTo>
                    <a:pt x="9986" y="5341"/>
                    <a:pt x="10422" y="5396"/>
                    <a:pt x="10844" y="5502"/>
                  </a:cubicBezTo>
                  <a:cubicBezTo>
                    <a:pt x="10521" y="5605"/>
                    <a:pt x="10210" y="5741"/>
                    <a:pt x="9924" y="5917"/>
                  </a:cubicBezTo>
                  <a:cubicBezTo>
                    <a:pt x="8875" y="6555"/>
                    <a:pt x="8112" y="7677"/>
                    <a:pt x="7815" y="8993"/>
                  </a:cubicBezTo>
                  <a:cubicBezTo>
                    <a:pt x="7789" y="8989"/>
                    <a:pt x="7767" y="8989"/>
                    <a:pt x="7742" y="8985"/>
                  </a:cubicBezTo>
                  <a:cubicBezTo>
                    <a:pt x="7723" y="8985"/>
                    <a:pt x="7704" y="8984"/>
                    <a:pt x="7685" y="8984"/>
                  </a:cubicBezTo>
                  <a:cubicBezTo>
                    <a:pt x="6570" y="8984"/>
                    <a:pt x="5969" y="10258"/>
                    <a:pt x="5860" y="11545"/>
                  </a:cubicBezTo>
                  <a:cubicBezTo>
                    <a:pt x="5821" y="11993"/>
                    <a:pt x="5799" y="12443"/>
                    <a:pt x="5791" y="12895"/>
                  </a:cubicBezTo>
                  <a:lnTo>
                    <a:pt x="5032" y="12792"/>
                  </a:lnTo>
                  <a:cubicBezTo>
                    <a:pt x="4926" y="11292"/>
                    <a:pt x="4834" y="9748"/>
                    <a:pt x="5200" y="8281"/>
                  </a:cubicBezTo>
                  <a:cubicBezTo>
                    <a:pt x="5307" y="7845"/>
                    <a:pt x="5457" y="7431"/>
                    <a:pt x="5640" y="7053"/>
                  </a:cubicBezTo>
                  <a:cubicBezTo>
                    <a:pt x="5765" y="6929"/>
                    <a:pt x="5894" y="6807"/>
                    <a:pt x="6029" y="6694"/>
                  </a:cubicBezTo>
                  <a:cubicBezTo>
                    <a:pt x="6234" y="6694"/>
                    <a:pt x="6440" y="6705"/>
                    <a:pt x="6642" y="6731"/>
                  </a:cubicBezTo>
                  <a:cubicBezTo>
                    <a:pt x="6650" y="6732"/>
                    <a:pt x="6658" y="6732"/>
                    <a:pt x="6666" y="6732"/>
                  </a:cubicBezTo>
                  <a:cubicBezTo>
                    <a:pt x="6723" y="6732"/>
                    <a:pt x="6776" y="6710"/>
                    <a:pt x="6818" y="6672"/>
                  </a:cubicBezTo>
                  <a:cubicBezTo>
                    <a:pt x="6865" y="6628"/>
                    <a:pt x="6887" y="6562"/>
                    <a:pt x="6884" y="6499"/>
                  </a:cubicBezTo>
                  <a:cubicBezTo>
                    <a:pt x="6869" y="6360"/>
                    <a:pt x="6869" y="6221"/>
                    <a:pt x="6880" y="6085"/>
                  </a:cubicBezTo>
                  <a:cubicBezTo>
                    <a:pt x="7383" y="5788"/>
                    <a:pt x="7925" y="5572"/>
                    <a:pt x="8494" y="5451"/>
                  </a:cubicBezTo>
                  <a:cubicBezTo>
                    <a:pt x="8842" y="5377"/>
                    <a:pt x="9196" y="5341"/>
                    <a:pt x="9549" y="5341"/>
                  </a:cubicBezTo>
                  <a:close/>
                  <a:moveTo>
                    <a:pt x="12278" y="12345"/>
                  </a:moveTo>
                  <a:cubicBezTo>
                    <a:pt x="12487" y="12407"/>
                    <a:pt x="12703" y="12448"/>
                    <a:pt x="12923" y="12470"/>
                  </a:cubicBezTo>
                  <a:cubicBezTo>
                    <a:pt x="12630" y="12605"/>
                    <a:pt x="12355" y="12759"/>
                    <a:pt x="12095" y="12935"/>
                  </a:cubicBezTo>
                  <a:cubicBezTo>
                    <a:pt x="12142" y="12734"/>
                    <a:pt x="12201" y="12539"/>
                    <a:pt x="12278" y="12345"/>
                  </a:cubicBezTo>
                  <a:close/>
                  <a:moveTo>
                    <a:pt x="13609" y="12649"/>
                  </a:moveTo>
                  <a:lnTo>
                    <a:pt x="13609" y="12649"/>
                  </a:lnTo>
                  <a:cubicBezTo>
                    <a:pt x="13565" y="12700"/>
                    <a:pt x="13521" y="12756"/>
                    <a:pt x="13481" y="12807"/>
                  </a:cubicBezTo>
                  <a:cubicBezTo>
                    <a:pt x="13246" y="12839"/>
                    <a:pt x="13015" y="12910"/>
                    <a:pt x="12795" y="13008"/>
                  </a:cubicBezTo>
                  <a:cubicBezTo>
                    <a:pt x="13055" y="12869"/>
                    <a:pt x="13327" y="12748"/>
                    <a:pt x="13609" y="12649"/>
                  </a:cubicBezTo>
                  <a:close/>
                  <a:moveTo>
                    <a:pt x="14415" y="12458"/>
                  </a:moveTo>
                  <a:cubicBezTo>
                    <a:pt x="14614" y="12597"/>
                    <a:pt x="14815" y="12729"/>
                    <a:pt x="15021" y="12847"/>
                  </a:cubicBezTo>
                  <a:cubicBezTo>
                    <a:pt x="14959" y="12913"/>
                    <a:pt x="14896" y="12979"/>
                    <a:pt x="14837" y="13045"/>
                  </a:cubicBezTo>
                  <a:cubicBezTo>
                    <a:pt x="14592" y="12913"/>
                    <a:pt x="14327" y="12829"/>
                    <a:pt x="14049" y="12800"/>
                  </a:cubicBezTo>
                  <a:cubicBezTo>
                    <a:pt x="14166" y="12671"/>
                    <a:pt x="14287" y="12558"/>
                    <a:pt x="14415" y="12458"/>
                  </a:cubicBezTo>
                  <a:close/>
                  <a:moveTo>
                    <a:pt x="8153" y="9535"/>
                  </a:moveTo>
                  <a:cubicBezTo>
                    <a:pt x="8479" y="9708"/>
                    <a:pt x="8729" y="10023"/>
                    <a:pt x="8868" y="10236"/>
                  </a:cubicBezTo>
                  <a:cubicBezTo>
                    <a:pt x="9429" y="11094"/>
                    <a:pt x="9572" y="12194"/>
                    <a:pt x="9286" y="13291"/>
                  </a:cubicBezTo>
                  <a:cubicBezTo>
                    <a:pt x="8406" y="12396"/>
                    <a:pt x="7977" y="11032"/>
                    <a:pt x="8142" y="9627"/>
                  </a:cubicBezTo>
                  <a:cubicBezTo>
                    <a:pt x="8142" y="9594"/>
                    <a:pt x="8149" y="9565"/>
                    <a:pt x="8153" y="9535"/>
                  </a:cubicBezTo>
                  <a:close/>
                  <a:moveTo>
                    <a:pt x="7676" y="9414"/>
                  </a:moveTo>
                  <a:cubicBezTo>
                    <a:pt x="7692" y="9414"/>
                    <a:pt x="7708" y="9414"/>
                    <a:pt x="7723" y="9415"/>
                  </a:cubicBezTo>
                  <a:lnTo>
                    <a:pt x="7735" y="9415"/>
                  </a:lnTo>
                  <a:cubicBezTo>
                    <a:pt x="7727" y="9469"/>
                    <a:pt x="7720" y="9525"/>
                    <a:pt x="7716" y="9576"/>
                  </a:cubicBezTo>
                  <a:cubicBezTo>
                    <a:pt x="7555" y="10966"/>
                    <a:pt x="7929" y="12323"/>
                    <a:pt x="8721" y="13301"/>
                  </a:cubicBezTo>
                  <a:lnTo>
                    <a:pt x="6220" y="12954"/>
                  </a:lnTo>
                  <a:cubicBezTo>
                    <a:pt x="6224" y="12495"/>
                    <a:pt x="6246" y="12037"/>
                    <a:pt x="6286" y="11582"/>
                  </a:cubicBezTo>
                  <a:cubicBezTo>
                    <a:pt x="6351" y="10827"/>
                    <a:pt x="6725" y="9414"/>
                    <a:pt x="7676" y="9414"/>
                  </a:cubicBezTo>
                  <a:close/>
                  <a:moveTo>
                    <a:pt x="16646" y="12524"/>
                  </a:moveTo>
                  <a:cubicBezTo>
                    <a:pt x="17027" y="12697"/>
                    <a:pt x="17357" y="12971"/>
                    <a:pt x="17617" y="13331"/>
                  </a:cubicBezTo>
                  <a:cubicBezTo>
                    <a:pt x="17353" y="13291"/>
                    <a:pt x="17093" y="13232"/>
                    <a:pt x="16836" y="13159"/>
                  </a:cubicBezTo>
                  <a:cubicBezTo>
                    <a:pt x="16773" y="12971"/>
                    <a:pt x="16697" y="12778"/>
                    <a:pt x="16602" y="12597"/>
                  </a:cubicBezTo>
                  <a:cubicBezTo>
                    <a:pt x="16616" y="12575"/>
                    <a:pt x="16631" y="12550"/>
                    <a:pt x="16646" y="12524"/>
                  </a:cubicBezTo>
                  <a:close/>
                  <a:moveTo>
                    <a:pt x="15472" y="13089"/>
                  </a:moveTo>
                  <a:cubicBezTo>
                    <a:pt x="15527" y="13118"/>
                    <a:pt x="15582" y="13144"/>
                    <a:pt x="15637" y="13166"/>
                  </a:cubicBezTo>
                  <a:cubicBezTo>
                    <a:pt x="15549" y="13262"/>
                    <a:pt x="15461" y="13353"/>
                    <a:pt x="15365" y="13438"/>
                  </a:cubicBezTo>
                  <a:cubicBezTo>
                    <a:pt x="15343" y="13411"/>
                    <a:pt x="15318" y="13389"/>
                    <a:pt x="15292" y="13367"/>
                  </a:cubicBezTo>
                  <a:cubicBezTo>
                    <a:pt x="15362" y="13279"/>
                    <a:pt x="15421" y="13188"/>
                    <a:pt x="15472" y="13089"/>
                  </a:cubicBezTo>
                  <a:close/>
                  <a:moveTo>
                    <a:pt x="11640" y="13005"/>
                  </a:moveTo>
                  <a:lnTo>
                    <a:pt x="11640" y="13005"/>
                  </a:lnTo>
                  <a:cubicBezTo>
                    <a:pt x="11621" y="13108"/>
                    <a:pt x="11603" y="13210"/>
                    <a:pt x="11592" y="13313"/>
                  </a:cubicBezTo>
                  <a:cubicBezTo>
                    <a:pt x="11523" y="13372"/>
                    <a:pt x="11457" y="13430"/>
                    <a:pt x="11394" y="13489"/>
                  </a:cubicBezTo>
                  <a:cubicBezTo>
                    <a:pt x="11339" y="13485"/>
                    <a:pt x="11288" y="13482"/>
                    <a:pt x="11233" y="13482"/>
                  </a:cubicBezTo>
                  <a:cubicBezTo>
                    <a:pt x="11372" y="13323"/>
                    <a:pt x="11508" y="13166"/>
                    <a:pt x="11640" y="13005"/>
                  </a:cubicBezTo>
                  <a:close/>
                  <a:moveTo>
                    <a:pt x="19355" y="10918"/>
                  </a:moveTo>
                  <a:cubicBezTo>
                    <a:pt x="19487" y="11377"/>
                    <a:pt x="19509" y="11898"/>
                    <a:pt x="19403" y="12421"/>
                  </a:cubicBezTo>
                  <a:cubicBezTo>
                    <a:pt x="19330" y="12795"/>
                    <a:pt x="19201" y="13152"/>
                    <a:pt x="19039" y="13489"/>
                  </a:cubicBezTo>
                  <a:cubicBezTo>
                    <a:pt x="18797" y="13452"/>
                    <a:pt x="18555" y="13430"/>
                    <a:pt x="18313" y="13408"/>
                  </a:cubicBezTo>
                  <a:cubicBezTo>
                    <a:pt x="18262" y="13404"/>
                    <a:pt x="18215" y="13401"/>
                    <a:pt x="18167" y="13397"/>
                  </a:cubicBezTo>
                  <a:cubicBezTo>
                    <a:pt x="17848" y="12829"/>
                    <a:pt x="17394" y="12399"/>
                    <a:pt x="16847" y="12147"/>
                  </a:cubicBezTo>
                  <a:cubicBezTo>
                    <a:pt x="16895" y="12055"/>
                    <a:pt x="16935" y="11964"/>
                    <a:pt x="16976" y="11868"/>
                  </a:cubicBezTo>
                  <a:cubicBezTo>
                    <a:pt x="17712" y="11439"/>
                    <a:pt x="18519" y="11120"/>
                    <a:pt x="19355" y="10918"/>
                  </a:cubicBezTo>
                  <a:close/>
                  <a:moveTo>
                    <a:pt x="11636" y="5759"/>
                  </a:moveTo>
                  <a:cubicBezTo>
                    <a:pt x="11687" y="5777"/>
                    <a:pt x="11735" y="5799"/>
                    <a:pt x="11787" y="5821"/>
                  </a:cubicBezTo>
                  <a:cubicBezTo>
                    <a:pt x="11127" y="6162"/>
                    <a:pt x="10569" y="6657"/>
                    <a:pt x="10195" y="7339"/>
                  </a:cubicBezTo>
                  <a:cubicBezTo>
                    <a:pt x="9509" y="8582"/>
                    <a:pt x="9678" y="10203"/>
                    <a:pt x="10599" y="11281"/>
                  </a:cubicBezTo>
                  <a:cubicBezTo>
                    <a:pt x="10917" y="11651"/>
                    <a:pt x="11317" y="11945"/>
                    <a:pt x="11757" y="12150"/>
                  </a:cubicBezTo>
                  <a:cubicBezTo>
                    <a:pt x="11464" y="12553"/>
                    <a:pt x="11149" y="12942"/>
                    <a:pt x="10807" y="13309"/>
                  </a:cubicBezTo>
                  <a:cubicBezTo>
                    <a:pt x="10756" y="13367"/>
                    <a:pt x="10697" y="13426"/>
                    <a:pt x="10639" y="13482"/>
                  </a:cubicBezTo>
                  <a:cubicBezTo>
                    <a:pt x="10511" y="13489"/>
                    <a:pt x="10382" y="13499"/>
                    <a:pt x="10254" y="13514"/>
                  </a:cubicBezTo>
                  <a:lnTo>
                    <a:pt x="9689" y="13433"/>
                  </a:lnTo>
                  <a:cubicBezTo>
                    <a:pt x="10019" y="12209"/>
                    <a:pt x="9858" y="10973"/>
                    <a:pt x="9223" y="10001"/>
                  </a:cubicBezTo>
                  <a:cubicBezTo>
                    <a:pt x="8937" y="9561"/>
                    <a:pt x="8593" y="9253"/>
                    <a:pt x="8230" y="9099"/>
                  </a:cubicBezTo>
                  <a:cubicBezTo>
                    <a:pt x="8497" y="7893"/>
                    <a:pt x="9191" y="6863"/>
                    <a:pt x="10147" y="6283"/>
                  </a:cubicBezTo>
                  <a:cubicBezTo>
                    <a:pt x="10591" y="6012"/>
                    <a:pt x="11101" y="5836"/>
                    <a:pt x="11636" y="5759"/>
                  </a:cubicBezTo>
                  <a:close/>
                  <a:moveTo>
                    <a:pt x="12095" y="13455"/>
                  </a:moveTo>
                  <a:cubicBezTo>
                    <a:pt x="12061" y="13485"/>
                    <a:pt x="12029" y="13511"/>
                    <a:pt x="11995" y="13540"/>
                  </a:cubicBezTo>
                  <a:cubicBezTo>
                    <a:pt x="11999" y="13536"/>
                    <a:pt x="11999" y="13533"/>
                    <a:pt x="11999" y="13529"/>
                  </a:cubicBezTo>
                  <a:cubicBezTo>
                    <a:pt x="12029" y="13504"/>
                    <a:pt x="12061" y="13482"/>
                    <a:pt x="12095" y="13455"/>
                  </a:cubicBezTo>
                  <a:close/>
                  <a:moveTo>
                    <a:pt x="2685" y="7834"/>
                  </a:moveTo>
                  <a:cubicBezTo>
                    <a:pt x="2836" y="8252"/>
                    <a:pt x="3078" y="8608"/>
                    <a:pt x="3404" y="8887"/>
                  </a:cubicBezTo>
                  <a:cubicBezTo>
                    <a:pt x="1922" y="9807"/>
                    <a:pt x="947" y="11545"/>
                    <a:pt x="881" y="13411"/>
                  </a:cubicBezTo>
                  <a:cubicBezTo>
                    <a:pt x="881" y="13463"/>
                    <a:pt x="877" y="13514"/>
                    <a:pt x="877" y="13562"/>
                  </a:cubicBezTo>
                  <a:cubicBezTo>
                    <a:pt x="591" y="12869"/>
                    <a:pt x="466" y="12132"/>
                    <a:pt x="536" y="11417"/>
                  </a:cubicBezTo>
                  <a:cubicBezTo>
                    <a:pt x="664" y="10122"/>
                    <a:pt x="1387" y="8868"/>
                    <a:pt x="2516" y="7966"/>
                  </a:cubicBezTo>
                  <a:cubicBezTo>
                    <a:pt x="2572" y="7922"/>
                    <a:pt x="2626" y="7878"/>
                    <a:pt x="2685" y="7834"/>
                  </a:cubicBezTo>
                  <a:close/>
                  <a:moveTo>
                    <a:pt x="4797" y="8120"/>
                  </a:moveTo>
                  <a:lnTo>
                    <a:pt x="4797" y="8120"/>
                  </a:lnTo>
                  <a:cubicBezTo>
                    <a:pt x="4794" y="8139"/>
                    <a:pt x="4790" y="8157"/>
                    <a:pt x="4782" y="8175"/>
                  </a:cubicBezTo>
                  <a:cubicBezTo>
                    <a:pt x="4386" y="9770"/>
                    <a:pt x="4504" y="11409"/>
                    <a:pt x="4618" y="12993"/>
                  </a:cubicBezTo>
                  <a:cubicBezTo>
                    <a:pt x="4625" y="13096"/>
                    <a:pt x="4702" y="13177"/>
                    <a:pt x="4801" y="13191"/>
                  </a:cubicBezTo>
                  <a:lnTo>
                    <a:pt x="5791" y="13328"/>
                  </a:lnTo>
                  <a:cubicBezTo>
                    <a:pt x="5791" y="13482"/>
                    <a:pt x="5794" y="13631"/>
                    <a:pt x="5799" y="13785"/>
                  </a:cubicBezTo>
                  <a:cubicBezTo>
                    <a:pt x="5271" y="13599"/>
                    <a:pt x="4768" y="13331"/>
                    <a:pt x="4420" y="12898"/>
                  </a:cubicBezTo>
                  <a:cubicBezTo>
                    <a:pt x="3848" y="12184"/>
                    <a:pt x="3836" y="11204"/>
                    <a:pt x="3929" y="10503"/>
                  </a:cubicBezTo>
                  <a:cubicBezTo>
                    <a:pt x="4039" y="9653"/>
                    <a:pt x="4347" y="8839"/>
                    <a:pt x="4797" y="8120"/>
                  </a:cubicBezTo>
                  <a:close/>
                  <a:moveTo>
                    <a:pt x="13121" y="13338"/>
                  </a:moveTo>
                  <a:cubicBezTo>
                    <a:pt x="13029" y="13496"/>
                    <a:pt x="12945" y="13658"/>
                    <a:pt x="12875" y="13815"/>
                  </a:cubicBezTo>
                  <a:cubicBezTo>
                    <a:pt x="12751" y="13768"/>
                    <a:pt x="12626" y="13724"/>
                    <a:pt x="12501" y="13687"/>
                  </a:cubicBezTo>
                  <a:cubicBezTo>
                    <a:pt x="12692" y="13540"/>
                    <a:pt x="12901" y="13419"/>
                    <a:pt x="13121" y="13338"/>
                  </a:cubicBezTo>
                  <a:close/>
                  <a:moveTo>
                    <a:pt x="13819" y="13212"/>
                  </a:moveTo>
                  <a:cubicBezTo>
                    <a:pt x="13837" y="13212"/>
                    <a:pt x="13855" y="13212"/>
                    <a:pt x="13873" y="13213"/>
                  </a:cubicBezTo>
                  <a:cubicBezTo>
                    <a:pt x="14107" y="13221"/>
                    <a:pt x="14335" y="13279"/>
                    <a:pt x="14548" y="13379"/>
                  </a:cubicBezTo>
                  <a:cubicBezTo>
                    <a:pt x="14493" y="13445"/>
                    <a:pt x="14441" y="13511"/>
                    <a:pt x="14390" y="13577"/>
                  </a:cubicBezTo>
                  <a:cubicBezTo>
                    <a:pt x="14295" y="13628"/>
                    <a:pt x="14195" y="13672"/>
                    <a:pt x="14097" y="13705"/>
                  </a:cubicBezTo>
                  <a:cubicBezTo>
                    <a:pt x="13851" y="13790"/>
                    <a:pt x="13594" y="13829"/>
                    <a:pt x="13334" y="13844"/>
                  </a:cubicBezTo>
                  <a:cubicBezTo>
                    <a:pt x="13440" y="13636"/>
                    <a:pt x="13569" y="13419"/>
                    <a:pt x="13711" y="13213"/>
                  </a:cubicBezTo>
                  <a:cubicBezTo>
                    <a:pt x="13748" y="13213"/>
                    <a:pt x="13783" y="13212"/>
                    <a:pt x="13819" y="13212"/>
                  </a:cubicBezTo>
                  <a:close/>
                  <a:moveTo>
                    <a:pt x="14995" y="13675"/>
                  </a:moveTo>
                  <a:cubicBezTo>
                    <a:pt x="15010" y="13690"/>
                    <a:pt x="15025" y="13702"/>
                    <a:pt x="15039" y="13716"/>
                  </a:cubicBezTo>
                  <a:cubicBezTo>
                    <a:pt x="14892" y="13829"/>
                    <a:pt x="14742" y="13932"/>
                    <a:pt x="14588" y="14027"/>
                  </a:cubicBezTo>
                  <a:cubicBezTo>
                    <a:pt x="14617" y="13983"/>
                    <a:pt x="14647" y="13944"/>
                    <a:pt x="14676" y="13903"/>
                  </a:cubicBezTo>
                  <a:cubicBezTo>
                    <a:pt x="14790" y="13837"/>
                    <a:pt x="14892" y="13760"/>
                    <a:pt x="14995" y="13675"/>
                  </a:cubicBezTo>
                  <a:close/>
                  <a:moveTo>
                    <a:pt x="21511" y="10662"/>
                  </a:moveTo>
                  <a:cubicBezTo>
                    <a:pt x="21595" y="10662"/>
                    <a:pt x="21680" y="10663"/>
                    <a:pt x="21764" y="10665"/>
                  </a:cubicBezTo>
                  <a:cubicBezTo>
                    <a:pt x="21750" y="11637"/>
                    <a:pt x="21423" y="12704"/>
                    <a:pt x="20807" y="13763"/>
                  </a:cubicBezTo>
                  <a:cubicBezTo>
                    <a:pt x="20723" y="13907"/>
                    <a:pt x="20635" y="14049"/>
                    <a:pt x="20543" y="14186"/>
                  </a:cubicBezTo>
                  <a:cubicBezTo>
                    <a:pt x="20447" y="14086"/>
                    <a:pt x="20337" y="13995"/>
                    <a:pt x="20220" y="13914"/>
                  </a:cubicBezTo>
                  <a:cubicBezTo>
                    <a:pt x="19985" y="13756"/>
                    <a:pt x="19733" y="13650"/>
                    <a:pt x="19469" y="13580"/>
                  </a:cubicBezTo>
                  <a:cubicBezTo>
                    <a:pt x="19623" y="13240"/>
                    <a:pt x="19748" y="12883"/>
                    <a:pt x="19824" y="12506"/>
                  </a:cubicBezTo>
                  <a:cubicBezTo>
                    <a:pt x="19941" y="11927"/>
                    <a:pt x="19919" y="11347"/>
                    <a:pt x="19773" y="10830"/>
                  </a:cubicBezTo>
                  <a:cubicBezTo>
                    <a:pt x="20347" y="10718"/>
                    <a:pt x="20928" y="10662"/>
                    <a:pt x="21511" y="10662"/>
                  </a:cubicBezTo>
                  <a:close/>
                  <a:moveTo>
                    <a:pt x="6217" y="13386"/>
                  </a:moveTo>
                  <a:lnTo>
                    <a:pt x="8952" y="13763"/>
                  </a:lnTo>
                  <a:cubicBezTo>
                    <a:pt x="8494" y="13892"/>
                    <a:pt x="8043" y="14054"/>
                    <a:pt x="7606" y="14240"/>
                  </a:cubicBezTo>
                  <a:cubicBezTo>
                    <a:pt x="7236" y="14167"/>
                    <a:pt x="6872" y="14086"/>
                    <a:pt x="6520" y="13998"/>
                  </a:cubicBezTo>
                  <a:cubicBezTo>
                    <a:pt x="6425" y="13976"/>
                    <a:pt x="6327" y="13951"/>
                    <a:pt x="6231" y="13922"/>
                  </a:cubicBezTo>
                  <a:cubicBezTo>
                    <a:pt x="6224" y="13746"/>
                    <a:pt x="6220" y="13565"/>
                    <a:pt x="6217" y="13386"/>
                  </a:cubicBezTo>
                  <a:close/>
                  <a:moveTo>
                    <a:pt x="13957" y="14189"/>
                  </a:moveTo>
                  <a:cubicBezTo>
                    <a:pt x="13924" y="14240"/>
                    <a:pt x="13895" y="14291"/>
                    <a:pt x="13862" y="14343"/>
                  </a:cubicBezTo>
                  <a:cubicBezTo>
                    <a:pt x="13843" y="14332"/>
                    <a:pt x="13825" y="14321"/>
                    <a:pt x="13811" y="14306"/>
                  </a:cubicBezTo>
                  <a:cubicBezTo>
                    <a:pt x="13774" y="14284"/>
                    <a:pt x="13741" y="14259"/>
                    <a:pt x="13704" y="14237"/>
                  </a:cubicBezTo>
                  <a:cubicBezTo>
                    <a:pt x="13789" y="14225"/>
                    <a:pt x="13873" y="14208"/>
                    <a:pt x="13957" y="14189"/>
                  </a:cubicBezTo>
                  <a:close/>
                  <a:moveTo>
                    <a:pt x="18379" y="13844"/>
                  </a:moveTo>
                  <a:lnTo>
                    <a:pt x="18379" y="13844"/>
                  </a:lnTo>
                  <a:cubicBezTo>
                    <a:pt x="18530" y="13859"/>
                    <a:pt x="18680" y="13873"/>
                    <a:pt x="18827" y="13892"/>
                  </a:cubicBezTo>
                  <a:cubicBezTo>
                    <a:pt x="18739" y="14049"/>
                    <a:pt x="18643" y="14208"/>
                    <a:pt x="18541" y="14357"/>
                  </a:cubicBezTo>
                  <a:cubicBezTo>
                    <a:pt x="18501" y="14193"/>
                    <a:pt x="18450" y="14032"/>
                    <a:pt x="18391" y="13870"/>
                  </a:cubicBezTo>
                  <a:cubicBezTo>
                    <a:pt x="18387" y="13863"/>
                    <a:pt x="18384" y="13856"/>
                    <a:pt x="18379" y="13844"/>
                  </a:cubicBezTo>
                  <a:close/>
                  <a:moveTo>
                    <a:pt x="8941" y="14211"/>
                  </a:moveTo>
                  <a:lnTo>
                    <a:pt x="8941" y="14211"/>
                  </a:lnTo>
                  <a:cubicBezTo>
                    <a:pt x="8897" y="14299"/>
                    <a:pt x="8853" y="14384"/>
                    <a:pt x="8805" y="14467"/>
                  </a:cubicBezTo>
                  <a:cubicBezTo>
                    <a:pt x="8666" y="14442"/>
                    <a:pt x="8527" y="14416"/>
                    <a:pt x="8387" y="14391"/>
                  </a:cubicBezTo>
                  <a:cubicBezTo>
                    <a:pt x="8571" y="14325"/>
                    <a:pt x="8754" y="14266"/>
                    <a:pt x="8941" y="14211"/>
                  </a:cubicBezTo>
                  <a:close/>
                  <a:moveTo>
                    <a:pt x="13107" y="14387"/>
                  </a:moveTo>
                  <a:cubicBezTo>
                    <a:pt x="13191" y="14431"/>
                    <a:pt x="13279" y="14479"/>
                    <a:pt x="13363" y="14530"/>
                  </a:cubicBezTo>
                  <a:cubicBezTo>
                    <a:pt x="13253" y="14552"/>
                    <a:pt x="13143" y="14574"/>
                    <a:pt x="13037" y="14589"/>
                  </a:cubicBezTo>
                  <a:cubicBezTo>
                    <a:pt x="13059" y="14523"/>
                    <a:pt x="13081" y="14453"/>
                    <a:pt x="13107" y="14387"/>
                  </a:cubicBezTo>
                  <a:close/>
                  <a:moveTo>
                    <a:pt x="12007" y="14186"/>
                  </a:moveTo>
                  <a:lnTo>
                    <a:pt x="12007" y="14186"/>
                  </a:lnTo>
                  <a:cubicBezTo>
                    <a:pt x="12230" y="14218"/>
                    <a:pt x="12461" y="14244"/>
                    <a:pt x="12692" y="14262"/>
                  </a:cubicBezTo>
                  <a:cubicBezTo>
                    <a:pt x="12648" y="14387"/>
                    <a:pt x="12608" y="14508"/>
                    <a:pt x="12571" y="14626"/>
                  </a:cubicBezTo>
                  <a:cubicBezTo>
                    <a:pt x="12421" y="14621"/>
                    <a:pt x="12263" y="14599"/>
                    <a:pt x="12161" y="14516"/>
                  </a:cubicBezTo>
                  <a:cubicBezTo>
                    <a:pt x="12083" y="14445"/>
                    <a:pt x="12032" y="14340"/>
                    <a:pt x="12007" y="14186"/>
                  </a:cubicBezTo>
                  <a:close/>
                  <a:moveTo>
                    <a:pt x="10672" y="14002"/>
                  </a:moveTo>
                  <a:lnTo>
                    <a:pt x="10903" y="14035"/>
                  </a:lnTo>
                  <a:cubicBezTo>
                    <a:pt x="10837" y="14123"/>
                    <a:pt x="10775" y="14211"/>
                    <a:pt x="10719" y="14299"/>
                  </a:cubicBezTo>
                  <a:cubicBezTo>
                    <a:pt x="10624" y="14453"/>
                    <a:pt x="10547" y="14611"/>
                    <a:pt x="10481" y="14768"/>
                  </a:cubicBezTo>
                  <a:cubicBezTo>
                    <a:pt x="10074" y="14692"/>
                    <a:pt x="9660" y="14618"/>
                    <a:pt x="9249" y="14545"/>
                  </a:cubicBezTo>
                  <a:cubicBezTo>
                    <a:pt x="9301" y="14450"/>
                    <a:pt x="9348" y="14354"/>
                    <a:pt x="9392" y="14259"/>
                  </a:cubicBezTo>
                  <a:cubicBezTo>
                    <a:pt x="9421" y="14196"/>
                    <a:pt x="9447" y="14134"/>
                    <a:pt x="9473" y="14076"/>
                  </a:cubicBezTo>
                  <a:cubicBezTo>
                    <a:pt x="9509" y="14064"/>
                    <a:pt x="9543" y="14057"/>
                    <a:pt x="9579" y="14049"/>
                  </a:cubicBezTo>
                  <a:cubicBezTo>
                    <a:pt x="9755" y="14138"/>
                    <a:pt x="9929" y="14182"/>
                    <a:pt x="10100" y="14182"/>
                  </a:cubicBezTo>
                  <a:cubicBezTo>
                    <a:pt x="10149" y="14182"/>
                    <a:pt x="10198" y="14178"/>
                    <a:pt x="10247" y="14171"/>
                  </a:cubicBezTo>
                  <a:cubicBezTo>
                    <a:pt x="10404" y="14145"/>
                    <a:pt x="10543" y="14086"/>
                    <a:pt x="10672" y="14002"/>
                  </a:cubicBezTo>
                  <a:close/>
                  <a:moveTo>
                    <a:pt x="11394" y="14105"/>
                  </a:moveTo>
                  <a:lnTo>
                    <a:pt x="11501" y="14115"/>
                  </a:lnTo>
                  <a:cubicBezTo>
                    <a:pt x="11347" y="14343"/>
                    <a:pt x="11215" y="14592"/>
                    <a:pt x="11112" y="14856"/>
                  </a:cubicBezTo>
                  <a:cubicBezTo>
                    <a:pt x="11108" y="14868"/>
                    <a:pt x="11105" y="14878"/>
                    <a:pt x="11101" y="14890"/>
                  </a:cubicBezTo>
                  <a:cubicBezTo>
                    <a:pt x="11039" y="14878"/>
                    <a:pt x="10976" y="14863"/>
                    <a:pt x="10910" y="14853"/>
                  </a:cubicBezTo>
                  <a:cubicBezTo>
                    <a:pt x="10961" y="14743"/>
                    <a:pt x="11017" y="14633"/>
                    <a:pt x="11086" y="14526"/>
                  </a:cubicBezTo>
                  <a:cubicBezTo>
                    <a:pt x="11174" y="14379"/>
                    <a:pt x="11277" y="14240"/>
                    <a:pt x="11394" y="14105"/>
                  </a:cubicBezTo>
                  <a:close/>
                  <a:moveTo>
                    <a:pt x="6253" y="14372"/>
                  </a:moveTo>
                  <a:lnTo>
                    <a:pt x="6253" y="14372"/>
                  </a:lnTo>
                  <a:cubicBezTo>
                    <a:pt x="6308" y="14387"/>
                    <a:pt x="6363" y="14401"/>
                    <a:pt x="6415" y="14416"/>
                  </a:cubicBezTo>
                  <a:cubicBezTo>
                    <a:pt x="6598" y="14460"/>
                    <a:pt x="6777" y="14504"/>
                    <a:pt x="6965" y="14545"/>
                  </a:cubicBezTo>
                  <a:cubicBezTo>
                    <a:pt x="6733" y="14658"/>
                    <a:pt x="6510" y="14783"/>
                    <a:pt x="6293" y="14912"/>
                  </a:cubicBezTo>
                  <a:cubicBezTo>
                    <a:pt x="6275" y="14731"/>
                    <a:pt x="6264" y="14552"/>
                    <a:pt x="6253" y="14372"/>
                  </a:cubicBezTo>
                  <a:close/>
                  <a:moveTo>
                    <a:pt x="11702" y="14611"/>
                  </a:moveTo>
                  <a:cubicBezTo>
                    <a:pt x="11746" y="14695"/>
                    <a:pt x="11805" y="14772"/>
                    <a:pt x="11885" y="14841"/>
                  </a:cubicBezTo>
                  <a:cubicBezTo>
                    <a:pt x="12054" y="14985"/>
                    <a:pt x="12259" y="15032"/>
                    <a:pt x="12457" y="15047"/>
                  </a:cubicBezTo>
                  <a:cubicBezTo>
                    <a:pt x="12447" y="15102"/>
                    <a:pt x="12432" y="15154"/>
                    <a:pt x="12425" y="15205"/>
                  </a:cubicBezTo>
                  <a:cubicBezTo>
                    <a:pt x="12127" y="15124"/>
                    <a:pt x="11827" y="15051"/>
                    <a:pt x="11523" y="14981"/>
                  </a:cubicBezTo>
                  <a:cubicBezTo>
                    <a:pt x="11574" y="14856"/>
                    <a:pt x="11633" y="14736"/>
                    <a:pt x="11702" y="14611"/>
                  </a:cubicBezTo>
                  <a:close/>
                  <a:moveTo>
                    <a:pt x="13535" y="14926"/>
                  </a:moveTo>
                  <a:lnTo>
                    <a:pt x="13535" y="14926"/>
                  </a:lnTo>
                  <a:cubicBezTo>
                    <a:pt x="13444" y="15105"/>
                    <a:pt x="13359" y="15286"/>
                    <a:pt x="13279" y="15472"/>
                  </a:cubicBezTo>
                  <a:cubicBezTo>
                    <a:pt x="13136" y="15421"/>
                    <a:pt x="12993" y="15374"/>
                    <a:pt x="12846" y="15330"/>
                  </a:cubicBezTo>
                  <a:cubicBezTo>
                    <a:pt x="12865" y="15230"/>
                    <a:pt x="12887" y="15135"/>
                    <a:pt x="12909" y="15036"/>
                  </a:cubicBezTo>
                  <a:cubicBezTo>
                    <a:pt x="13117" y="15014"/>
                    <a:pt x="13330" y="14978"/>
                    <a:pt x="13535" y="14926"/>
                  </a:cubicBezTo>
                  <a:close/>
                  <a:moveTo>
                    <a:pt x="21852" y="12528"/>
                  </a:moveTo>
                  <a:cubicBezTo>
                    <a:pt x="21717" y="13624"/>
                    <a:pt x="21464" y="14692"/>
                    <a:pt x="21130" y="15740"/>
                  </a:cubicBezTo>
                  <a:cubicBezTo>
                    <a:pt x="21130" y="15655"/>
                    <a:pt x="21126" y="15572"/>
                    <a:pt x="21119" y="15491"/>
                  </a:cubicBezTo>
                  <a:cubicBezTo>
                    <a:pt x="21082" y="15135"/>
                    <a:pt x="20980" y="14819"/>
                    <a:pt x="20818" y="14548"/>
                  </a:cubicBezTo>
                  <a:cubicBezTo>
                    <a:pt x="20943" y="14365"/>
                    <a:pt x="21064" y="14174"/>
                    <a:pt x="21178" y="13980"/>
                  </a:cubicBezTo>
                  <a:cubicBezTo>
                    <a:pt x="21416" y="13565"/>
                    <a:pt x="21662" y="13071"/>
                    <a:pt x="21852" y="12528"/>
                  </a:cubicBezTo>
                  <a:close/>
                  <a:moveTo>
                    <a:pt x="16979" y="13639"/>
                  </a:moveTo>
                  <a:lnTo>
                    <a:pt x="16979" y="13639"/>
                  </a:lnTo>
                  <a:cubicBezTo>
                    <a:pt x="17254" y="13705"/>
                    <a:pt x="17533" y="13756"/>
                    <a:pt x="17815" y="13790"/>
                  </a:cubicBezTo>
                  <a:cubicBezTo>
                    <a:pt x="17841" y="13793"/>
                    <a:pt x="17866" y="13797"/>
                    <a:pt x="17892" y="13800"/>
                  </a:cubicBezTo>
                  <a:cubicBezTo>
                    <a:pt x="17929" y="13873"/>
                    <a:pt x="17961" y="13947"/>
                    <a:pt x="17991" y="14024"/>
                  </a:cubicBezTo>
                  <a:cubicBezTo>
                    <a:pt x="18093" y="14291"/>
                    <a:pt x="18164" y="14570"/>
                    <a:pt x="18200" y="14853"/>
                  </a:cubicBezTo>
                  <a:cubicBezTo>
                    <a:pt x="18137" y="14937"/>
                    <a:pt x="18079" y="15017"/>
                    <a:pt x="18017" y="15098"/>
                  </a:cubicBezTo>
                  <a:cubicBezTo>
                    <a:pt x="17797" y="15391"/>
                    <a:pt x="17555" y="15699"/>
                    <a:pt x="17291" y="16000"/>
                  </a:cubicBezTo>
                  <a:cubicBezTo>
                    <a:pt x="17301" y="15249"/>
                    <a:pt x="17199" y="14453"/>
                    <a:pt x="16979" y="13639"/>
                  </a:cubicBezTo>
                  <a:close/>
                  <a:moveTo>
                    <a:pt x="13983" y="14988"/>
                  </a:moveTo>
                  <a:cubicBezTo>
                    <a:pt x="14390" y="15347"/>
                    <a:pt x="14713" y="15777"/>
                    <a:pt x="14973" y="16242"/>
                  </a:cubicBezTo>
                  <a:cubicBezTo>
                    <a:pt x="14566" y="16000"/>
                    <a:pt x="14129" y="15795"/>
                    <a:pt x="13679" y="15619"/>
                  </a:cubicBezTo>
                  <a:cubicBezTo>
                    <a:pt x="13774" y="15403"/>
                    <a:pt x="13873" y="15193"/>
                    <a:pt x="13983" y="14988"/>
                  </a:cubicBezTo>
                  <a:close/>
                  <a:moveTo>
                    <a:pt x="19274" y="13973"/>
                  </a:moveTo>
                  <a:cubicBezTo>
                    <a:pt x="19528" y="14032"/>
                    <a:pt x="19765" y="14123"/>
                    <a:pt x="19978" y="14269"/>
                  </a:cubicBezTo>
                  <a:cubicBezTo>
                    <a:pt x="20100" y="14350"/>
                    <a:pt x="20202" y="14442"/>
                    <a:pt x="20293" y="14548"/>
                  </a:cubicBezTo>
                  <a:cubicBezTo>
                    <a:pt x="19784" y="15242"/>
                    <a:pt x="19186" y="15843"/>
                    <a:pt x="18538" y="16330"/>
                  </a:cubicBezTo>
                  <a:lnTo>
                    <a:pt x="18538" y="16330"/>
                  </a:lnTo>
                  <a:cubicBezTo>
                    <a:pt x="18648" y="15894"/>
                    <a:pt x="18684" y="15428"/>
                    <a:pt x="18643" y="14970"/>
                  </a:cubicBezTo>
                  <a:cubicBezTo>
                    <a:pt x="18868" y="14651"/>
                    <a:pt x="19088" y="14321"/>
                    <a:pt x="19274" y="13973"/>
                  </a:cubicBezTo>
                  <a:close/>
                  <a:moveTo>
                    <a:pt x="10771" y="15259"/>
                  </a:moveTo>
                  <a:cubicBezTo>
                    <a:pt x="10837" y="15274"/>
                    <a:pt x="10907" y="15289"/>
                    <a:pt x="10973" y="15300"/>
                  </a:cubicBezTo>
                  <a:cubicBezTo>
                    <a:pt x="10877" y="15667"/>
                    <a:pt x="10829" y="16041"/>
                    <a:pt x="10815" y="16408"/>
                  </a:cubicBezTo>
                  <a:cubicBezTo>
                    <a:pt x="10800" y="16364"/>
                    <a:pt x="10789" y="16320"/>
                    <a:pt x="10775" y="16271"/>
                  </a:cubicBezTo>
                  <a:cubicBezTo>
                    <a:pt x="10694" y="15934"/>
                    <a:pt x="10690" y="15597"/>
                    <a:pt x="10771" y="15259"/>
                  </a:cubicBezTo>
                  <a:close/>
                  <a:moveTo>
                    <a:pt x="7654" y="14687"/>
                  </a:moveTo>
                  <a:cubicBezTo>
                    <a:pt x="7955" y="14746"/>
                    <a:pt x="8259" y="14805"/>
                    <a:pt x="8560" y="14856"/>
                  </a:cubicBezTo>
                  <a:cubicBezTo>
                    <a:pt x="8039" y="15608"/>
                    <a:pt x="7331" y="16173"/>
                    <a:pt x="6550" y="16469"/>
                  </a:cubicBezTo>
                  <a:cubicBezTo>
                    <a:pt x="6447" y="16110"/>
                    <a:pt x="6385" y="15740"/>
                    <a:pt x="6341" y="15381"/>
                  </a:cubicBezTo>
                  <a:cubicBezTo>
                    <a:pt x="6755" y="15127"/>
                    <a:pt x="7195" y="14893"/>
                    <a:pt x="7654" y="14687"/>
                  </a:cubicBezTo>
                  <a:close/>
                  <a:moveTo>
                    <a:pt x="3826" y="9136"/>
                  </a:moveTo>
                  <a:cubicBezTo>
                    <a:pt x="3672" y="9561"/>
                    <a:pt x="3562" y="10001"/>
                    <a:pt x="3503" y="10449"/>
                  </a:cubicBezTo>
                  <a:cubicBezTo>
                    <a:pt x="3401" y="11230"/>
                    <a:pt x="3418" y="12333"/>
                    <a:pt x="4086" y="13166"/>
                  </a:cubicBezTo>
                  <a:cubicBezTo>
                    <a:pt x="4533" y="13724"/>
                    <a:pt x="5171" y="14035"/>
                    <a:pt x="5816" y="14244"/>
                  </a:cubicBezTo>
                  <a:cubicBezTo>
                    <a:pt x="5831" y="14526"/>
                    <a:pt x="5850" y="14805"/>
                    <a:pt x="5879" y="15083"/>
                  </a:cubicBezTo>
                  <a:cubicBezTo>
                    <a:pt x="5879" y="15110"/>
                    <a:pt x="5882" y="15135"/>
                    <a:pt x="5887" y="15161"/>
                  </a:cubicBezTo>
                  <a:cubicBezTo>
                    <a:pt x="5846" y="15186"/>
                    <a:pt x="5806" y="15212"/>
                    <a:pt x="5765" y="15237"/>
                  </a:cubicBezTo>
                  <a:cubicBezTo>
                    <a:pt x="5274" y="15564"/>
                    <a:pt x="4672" y="15993"/>
                    <a:pt x="4127" y="16535"/>
                  </a:cubicBezTo>
                  <a:cubicBezTo>
                    <a:pt x="3401" y="16327"/>
                    <a:pt x="2704" y="15919"/>
                    <a:pt x="2098" y="15337"/>
                  </a:cubicBezTo>
                  <a:cubicBezTo>
                    <a:pt x="1824" y="15069"/>
                    <a:pt x="1578" y="14780"/>
                    <a:pt x="1369" y="14472"/>
                  </a:cubicBezTo>
                  <a:cubicBezTo>
                    <a:pt x="1317" y="14123"/>
                    <a:pt x="1299" y="13775"/>
                    <a:pt x="1310" y="13426"/>
                  </a:cubicBezTo>
                  <a:cubicBezTo>
                    <a:pt x="1372" y="11619"/>
                    <a:pt x="2355" y="9943"/>
                    <a:pt x="3826" y="9136"/>
                  </a:cubicBezTo>
                  <a:close/>
                  <a:moveTo>
                    <a:pt x="12791" y="15762"/>
                  </a:moveTo>
                  <a:lnTo>
                    <a:pt x="12791" y="15762"/>
                  </a:lnTo>
                  <a:cubicBezTo>
                    <a:pt x="12901" y="15795"/>
                    <a:pt x="13007" y="15831"/>
                    <a:pt x="13117" y="15868"/>
                  </a:cubicBezTo>
                  <a:cubicBezTo>
                    <a:pt x="13019" y="16125"/>
                    <a:pt x="12934" y="16386"/>
                    <a:pt x="12861" y="16645"/>
                  </a:cubicBezTo>
                  <a:cubicBezTo>
                    <a:pt x="12787" y="16378"/>
                    <a:pt x="12765" y="16078"/>
                    <a:pt x="12791" y="15762"/>
                  </a:cubicBezTo>
                  <a:close/>
                  <a:moveTo>
                    <a:pt x="5941" y="15638"/>
                  </a:moveTo>
                  <a:cubicBezTo>
                    <a:pt x="5985" y="15953"/>
                    <a:pt x="6048" y="16276"/>
                    <a:pt x="6139" y="16594"/>
                  </a:cubicBezTo>
                  <a:cubicBezTo>
                    <a:pt x="6022" y="16623"/>
                    <a:pt x="5904" y="16645"/>
                    <a:pt x="5787" y="16664"/>
                  </a:cubicBezTo>
                  <a:cubicBezTo>
                    <a:pt x="5614" y="16687"/>
                    <a:pt x="5440" y="16699"/>
                    <a:pt x="5266" y="16699"/>
                  </a:cubicBezTo>
                  <a:cubicBezTo>
                    <a:pt x="5053" y="16699"/>
                    <a:pt x="4840" y="16682"/>
                    <a:pt x="4628" y="16650"/>
                  </a:cubicBezTo>
                  <a:cubicBezTo>
                    <a:pt x="5073" y="16239"/>
                    <a:pt x="5542" y="15905"/>
                    <a:pt x="5941" y="15638"/>
                  </a:cubicBezTo>
                  <a:close/>
                  <a:moveTo>
                    <a:pt x="15321" y="14039"/>
                  </a:moveTo>
                  <a:cubicBezTo>
                    <a:pt x="15384" y="14127"/>
                    <a:pt x="15446" y="14218"/>
                    <a:pt x="15497" y="14321"/>
                  </a:cubicBezTo>
                  <a:cubicBezTo>
                    <a:pt x="15908" y="15069"/>
                    <a:pt x="15978" y="15993"/>
                    <a:pt x="15703" y="16738"/>
                  </a:cubicBezTo>
                  <a:cubicBezTo>
                    <a:pt x="15695" y="16730"/>
                    <a:pt x="15688" y="16726"/>
                    <a:pt x="15681" y="16719"/>
                  </a:cubicBezTo>
                  <a:cubicBezTo>
                    <a:pt x="15362" y="15956"/>
                    <a:pt x="14911" y="15242"/>
                    <a:pt x="14273" y="14673"/>
                  </a:cubicBezTo>
                  <a:cubicBezTo>
                    <a:pt x="14639" y="14508"/>
                    <a:pt x="14991" y="14296"/>
                    <a:pt x="15321" y="14039"/>
                  </a:cubicBezTo>
                  <a:close/>
                  <a:moveTo>
                    <a:pt x="16052" y="13345"/>
                  </a:moveTo>
                  <a:cubicBezTo>
                    <a:pt x="16198" y="13404"/>
                    <a:pt x="16345" y="13455"/>
                    <a:pt x="16495" y="13504"/>
                  </a:cubicBezTo>
                  <a:cubicBezTo>
                    <a:pt x="16807" y="14548"/>
                    <a:pt x="16920" y="15564"/>
                    <a:pt x="16839" y="16484"/>
                  </a:cubicBezTo>
                  <a:cubicBezTo>
                    <a:pt x="16619" y="16704"/>
                    <a:pt x="16385" y="16914"/>
                    <a:pt x="16135" y="17108"/>
                  </a:cubicBezTo>
                  <a:cubicBezTo>
                    <a:pt x="16106" y="17082"/>
                    <a:pt x="16077" y="17053"/>
                    <a:pt x="16047" y="17027"/>
                  </a:cubicBezTo>
                  <a:cubicBezTo>
                    <a:pt x="16426" y="16144"/>
                    <a:pt x="16367" y="15014"/>
                    <a:pt x="15876" y="14115"/>
                  </a:cubicBezTo>
                  <a:cubicBezTo>
                    <a:pt x="15805" y="13988"/>
                    <a:pt x="15729" y="13870"/>
                    <a:pt x="15648" y="13760"/>
                  </a:cubicBezTo>
                  <a:cubicBezTo>
                    <a:pt x="15788" y="13631"/>
                    <a:pt x="15923" y="13492"/>
                    <a:pt x="16052" y="13345"/>
                  </a:cubicBezTo>
                  <a:close/>
                  <a:moveTo>
                    <a:pt x="18225" y="15531"/>
                  </a:moveTo>
                  <a:lnTo>
                    <a:pt x="18225" y="15531"/>
                  </a:lnTo>
                  <a:cubicBezTo>
                    <a:pt x="18203" y="15949"/>
                    <a:pt x="18112" y="16359"/>
                    <a:pt x="17951" y="16730"/>
                  </a:cubicBezTo>
                  <a:cubicBezTo>
                    <a:pt x="17697" y="16887"/>
                    <a:pt x="17441" y="17027"/>
                    <a:pt x="17181" y="17148"/>
                  </a:cubicBezTo>
                  <a:cubicBezTo>
                    <a:pt x="17210" y="16994"/>
                    <a:pt x="17232" y="16836"/>
                    <a:pt x="17250" y="16679"/>
                  </a:cubicBezTo>
                  <a:cubicBezTo>
                    <a:pt x="17614" y="16305"/>
                    <a:pt x="17936" y="15909"/>
                    <a:pt x="18225" y="15531"/>
                  </a:cubicBezTo>
                  <a:close/>
                  <a:moveTo>
                    <a:pt x="16741" y="17163"/>
                  </a:moveTo>
                  <a:lnTo>
                    <a:pt x="16741" y="17163"/>
                  </a:lnTo>
                  <a:cubicBezTo>
                    <a:pt x="16729" y="17225"/>
                    <a:pt x="16715" y="17288"/>
                    <a:pt x="16700" y="17350"/>
                  </a:cubicBezTo>
                  <a:cubicBezTo>
                    <a:pt x="16619" y="17379"/>
                    <a:pt x="16539" y="17408"/>
                    <a:pt x="16458" y="17434"/>
                  </a:cubicBezTo>
                  <a:cubicBezTo>
                    <a:pt x="16451" y="17427"/>
                    <a:pt x="16443" y="17420"/>
                    <a:pt x="16440" y="17416"/>
                  </a:cubicBezTo>
                  <a:cubicBezTo>
                    <a:pt x="16543" y="17335"/>
                    <a:pt x="16641" y="17251"/>
                    <a:pt x="16741" y="17163"/>
                  </a:cubicBezTo>
                  <a:close/>
                  <a:moveTo>
                    <a:pt x="13517" y="16015"/>
                  </a:moveTo>
                  <a:cubicBezTo>
                    <a:pt x="14170" y="16271"/>
                    <a:pt x="14782" y="16587"/>
                    <a:pt x="15329" y="16994"/>
                  </a:cubicBezTo>
                  <a:cubicBezTo>
                    <a:pt x="15365" y="17082"/>
                    <a:pt x="15399" y="17174"/>
                    <a:pt x="15428" y="17262"/>
                  </a:cubicBezTo>
                  <a:cubicBezTo>
                    <a:pt x="15321" y="17427"/>
                    <a:pt x="15197" y="17581"/>
                    <a:pt x="15061" y="17724"/>
                  </a:cubicBezTo>
                  <a:cubicBezTo>
                    <a:pt x="14922" y="17735"/>
                    <a:pt x="14782" y="17742"/>
                    <a:pt x="14643" y="17742"/>
                  </a:cubicBezTo>
                  <a:cubicBezTo>
                    <a:pt x="14115" y="17742"/>
                    <a:pt x="13741" y="17662"/>
                    <a:pt x="13455" y="17482"/>
                  </a:cubicBezTo>
                  <a:cubicBezTo>
                    <a:pt x="13337" y="17408"/>
                    <a:pt x="13235" y="17320"/>
                    <a:pt x="13151" y="17218"/>
                  </a:cubicBezTo>
                  <a:cubicBezTo>
                    <a:pt x="13246" y="16811"/>
                    <a:pt x="13367" y="16408"/>
                    <a:pt x="13517" y="16015"/>
                  </a:cubicBezTo>
                  <a:close/>
                  <a:moveTo>
                    <a:pt x="1592" y="15432"/>
                  </a:moveTo>
                  <a:lnTo>
                    <a:pt x="1592" y="15432"/>
                  </a:lnTo>
                  <a:cubicBezTo>
                    <a:pt x="1658" y="15506"/>
                    <a:pt x="1732" y="15575"/>
                    <a:pt x="1805" y="15645"/>
                  </a:cubicBezTo>
                  <a:cubicBezTo>
                    <a:pt x="2399" y="16220"/>
                    <a:pt x="3081" y="16638"/>
                    <a:pt x="3800" y="16880"/>
                  </a:cubicBezTo>
                  <a:cubicBezTo>
                    <a:pt x="3511" y="17207"/>
                    <a:pt x="3247" y="17570"/>
                    <a:pt x="3037" y="17970"/>
                  </a:cubicBezTo>
                  <a:cubicBezTo>
                    <a:pt x="2370" y="17210"/>
                    <a:pt x="1875" y="16337"/>
                    <a:pt x="1592" y="15432"/>
                  </a:cubicBezTo>
                  <a:close/>
                  <a:moveTo>
                    <a:pt x="11391" y="15391"/>
                  </a:moveTo>
                  <a:cubicBezTo>
                    <a:pt x="11717" y="15465"/>
                    <a:pt x="12043" y="15545"/>
                    <a:pt x="12359" y="15633"/>
                  </a:cubicBezTo>
                  <a:cubicBezTo>
                    <a:pt x="12285" y="16422"/>
                    <a:pt x="12469" y="16958"/>
                    <a:pt x="12696" y="17310"/>
                  </a:cubicBezTo>
                  <a:cubicBezTo>
                    <a:pt x="12652" y="17530"/>
                    <a:pt x="12611" y="17746"/>
                    <a:pt x="12582" y="17970"/>
                  </a:cubicBezTo>
                  <a:cubicBezTo>
                    <a:pt x="12333" y="17896"/>
                    <a:pt x="12095" y="17794"/>
                    <a:pt x="11875" y="17665"/>
                  </a:cubicBezTo>
                  <a:cubicBezTo>
                    <a:pt x="11677" y="17548"/>
                    <a:pt x="11453" y="17386"/>
                    <a:pt x="11255" y="17166"/>
                  </a:cubicBezTo>
                  <a:cubicBezTo>
                    <a:pt x="11215" y="16591"/>
                    <a:pt x="11237" y="15978"/>
                    <a:pt x="11391" y="15391"/>
                  </a:cubicBezTo>
                  <a:close/>
                  <a:moveTo>
                    <a:pt x="17507" y="17478"/>
                  </a:moveTo>
                  <a:lnTo>
                    <a:pt x="17507" y="17478"/>
                  </a:lnTo>
                  <a:cubicBezTo>
                    <a:pt x="17345" y="17691"/>
                    <a:pt x="17166" y="17889"/>
                    <a:pt x="16968" y="18072"/>
                  </a:cubicBezTo>
                  <a:cubicBezTo>
                    <a:pt x="16957" y="18061"/>
                    <a:pt x="16949" y="18047"/>
                    <a:pt x="16942" y="18036"/>
                  </a:cubicBezTo>
                  <a:cubicBezTo>
                    <a:pt x="16983" y="17918"/>
                    <a:pt x="17020" y="17801"/>
                    <a:pt x="17056" y="17680"/>
                  </a:cubicBezTo>
                  <a:cubicBezTo>
                    <a:pt x="17206" y="17618"/>
                    <a:pt x="17357" y="17552"/>
                    <a:pt x="17507" y="17478"/>
                  </a:cubicBezTo>
                  <a:close/>
                  <a:moveTo>
                    <a:pt x="13051" y="17717"/>
                  </a:moveTo>
                  <a:cubicBezTo>
                    <a:pt x="13117" y="17772"/>
                    <a:pt x="13180" y="17816"/>
                    <a:pt x="13227" y="17845"/>
                  </a:cubicBezTo>
                  <a:cubicBezTo>
                    <a:pt x="13429" y="17973"/>
                    <a:pt x="13649" y="18050"/>
                    <a:pt x="13865" y="18098"/>
                  </a:cubicBezTo>
                  <a:cubicBezTo>
                    <a:pt x="13765" y="18107"/>
                    <a:pt x="13663" y="18111"/>
                    <a:pt x="13562" y="18111"/>
                  </a:cubicBezTo>
                  <a:cubicBezTo>
                    <a:pt x="13374" y="18111"/>
                    <a:pt x="13185" y="18096"/>
                    <a:pt x="12997" y="18065"/>
                  </a:cubicBezTo>
                  <a:cubicBezTo>
                    <a:pt x="13015" y="17948"/>
                    <a:pt x="13029" y="17830"/>
                    <a:pt x="13051" y="17717"/>
                  </a:cubicBezTo>
                  <a:close/>
                  <a:moveTo>
                    <a:pt x="16323" y="17933"/>
                  </a:moveTo>
                  <a:cubicBezTo>
                    <a:pt x="16367" y="17988"/>
                    <a:pt x="16414" y="18043"/>
                    <a:pt x="16458" y="18102"/>
                  </a:cubicBezTo>
                  <a:cubicBezTo>
                    <a:pt x="16385" y="18278"/>
                    <a:pt x="16304" y="18446"/>
                    <a:pt x="16209" y="18608"/>
                  </a:cubicBezTo>
                  <a:cubicBezTo>
                    <a:pt x="16176" y="18402"/>
                    <a:pt x="16135" y="18197"/>
                    <a:pt x="16084" y="17992"/>
                  </a:cubicBezTo>
                  <a:cubicBezTo>
                    <a:pt x="16165" y="17973"/>
                    <a:pt x="16242" y="17955"/>
                    <a:pt x="16323" y="17933"/>
                  </a:cubicBezTo>
                  <a:close/>
                  <a:moveTo>
                    <a:pt x="12949" y="18487"/>
                  </a:moveTo>
                  <a:cubicBezTo>
                    <a:pt x="13156" y="18522"/>
                    <a:pt x="13367" y="18538"/>
                    <a:pt x="13577" y="18538"/>
                  </a:cubicBezTo>
                  <a:cubicBezTo>
                    <a:pt x="13720" y="18538"/>
                    <a:pt x="13862" y="18531"/>
                    <a:pt x="14001" y="18516"/>
                  </a:cubicBezTo>
                  <a:lnTo>
                    <a:pt x="14001" y="18516"/>
                  </a:lnTo>
                  <a:cubicBezTo>
                    <a:pt x="13671" y="18688"/>
                    <a:pt x="13312" y="18832"/>
                    <a:pt x="12919" y="18942"/>
                  </a:cubicBezTo>
                  <a:cubicBezTo>
                    <a:pt x="12927" y="18788"/>
                    <a:pt x="12938" y="18637"/>
                    <a:pt x="12949" y="18487"/>
                  </a:cubicBezTo>
                  <a:close/>
                  <a:moveTo>
                    <a:pt x="20540" y="14937"/>
                  </a:moveTo>
                  <a:cubicBezTo>
                    <a:pt x="20620" y="15113"/>
                    <a:pt x="20672" y="15311"/>
                    <a:pt x="20694" y="15531"/>
                  </a:cubicBezTo>
                  <a:cubicBezTo>
                    <a:pt x="20785" y="16455"/>
                    <a:pt x="20315" y="17643"/>
                    <a:pt x="19553" y="18424"/>
                  </a:cubicBezTo>
                  <a:cubicBezTo>
                    <a:pt x="19230" y="18754"/>
                    <a:pt x="18759" y="19124"/>
                    <a:pt x="18279" y="19124"/>
                  </a:cubicBezTo>
                  <a:cubicBezTo>
                    <a:pt x="18220" y="19124"/>
                    <a:pt x="18161" y="19118"/>
                    <a:pt x="18101" y="19106"/>
                  </a:cubicBezTo>
                  <a:cubicBezTo>
                    <a:pt x="17746" y="19033"/>
                    <a:pt x="17470" y="18747"/>
                    <a:pt x="17221" y="18421"/>
                  </a:cubicBezTo>
                  <a:cubicBezTo>
                    <a:pt x="17609" y="18069"/>
                    <a:pt x="17932" y="17673"/>
                    <a:pt x="18178" y="17232"/>
                  </a:cubicBezTo>
                  <a:cubicBezTo>
                    <a:pt x="18215" y="17174"/>
                    <a:pt x="18244" y="17112"/>
                    <a:pt x="18277" y="17049"/>
                  </a:cubicBezTo>
                  <a:cubicBezTo>
                    <a:pt x="19120" y="16510"/>
                    <a:pt x="19890" y="15795"/>
                    <a:pt x="20540" y="14937"/>
                  </a:cubicBezTo>
                  <a:close/>
                  <a:moveTo>
                    <a:pt x="11325" y="17808"/>
                  </a:moveTo>
                  <a:lnTo>
                    <a:pt x="11325" y="17808"/>
                  </a:lnTo>
                  <a:cubicBezTo>
                    <a:pt x="11427" y="17889"/>
                    <a:pt x="11541" y="17966"/>
                    <a:pt x="11658" y="18036"/>
                  </a:cubicBezTo>
                  <a:cubicBezTo>
                    <a:pt x="11926" y="18194"/>
                    <a:pt x="12223" y="18314"/>
                    <a:pt x="12531" y="18399"/>
                  </a:cubicBezTo>
                  <a:cubicBezTo>
                    <a:pt x="12513" y="18612"/>
                    <a:pt x="12498" y="18828"/>
                    <a:pt x="12494" y="19040"/>
                  </a:cubicBezTo>
                  <a:cubicBezTo>
                    <a:pt x="12227" y="19096"/>
                    <a:pt x="11948" y="19136"/>
                    <a:pt x="11662" y="19158"/>
                  </a:cubicBezTo>
                  <a:cubicBezTo>
                    <a:pt x="11523" y="18905"/>
                    <a:pt x="11449" y="18586"/>
                    <a:pt x="11398" y="18285"/>
                  </a:cubicBezTo>
                  <a:cubicBezTo>
                    <a:pt x="11372" y="18135"/>
                    <a:pt x="11347" y="17973"/>
                    <a:pt x="11325" y="17808"/>
                  </a:cubicBezTo>
                  <a:close/>
                  <a:moveTo>
                    <a:pt x="9022" y="14941"/>
                  </a:moveTo>
                  <a:cubicBezTo>
                    <a:pt x="9069" y="14948"/>
                    <a:pt x="9121" y="14956"/>
                    <a:pt x="9172" y="14966"/>
                  </a:cubicBezTo>
                  <a:cubicBezTo>
                    <a:pt x="9565" y="15036"/>
                    <a:pt x="9961" y="15105"/>
                    <a:pt x="10353" y="15179"/>
                  </a:cubicBezTo>
                  <a:cubicBezTo>
                    <a:pt x="10261" y="15575"/>
                    <a:pt x="10261" y="15978"/>
                    <a:pt x="10360" y="16374"/>
                  </a:cubicBezTo>
                  <a:cubicBezTo>
                    <a:pt x="10448" y="16730"/>
                    <a:pt x="10609" y="17056"/>
                    <a:pt x="10841" y="17339"/>
                  </a:cubicBezTo>
                  <a:cubicBezTo>
                    <a:pt x="10870" y="17702"/>
                    <a:pt x="10921" y="18043"/>
                    <a:pt x="10976" y="18358"/>
                  </a:cubicBezTo>
                  <a:cubicBezTo>
                    <a:pt x="11024" y="18634"/>
                    <a:pt x="11090" y="18920"/>
                    <a:pt x="11196" y="19184"/>
                  </a:cubicBezTo>
                  <a:lnTo>
                    <a:pt x="10917" y="19184"/>
                  </a:lnTo>
                  <a:cubicBezTo>
                    <a:pt x="9150" y="19162"/>
                    <a:pt x="7735" y="18560"/>
                    <a:pt x="7031" y="17530"/>
                  </a:cubicBezTo>
                  <a:cubicBezTo>
                    <a:pt x="6891" y="17324"/>
                    <a:pt x="6777" y="17104"/>
                    <a:pt x="6686" y="16873"/>
                  </a:cubicBezTo>
                  <a:cubicBezTo>
                    <a:pt x="7610" y="16528"/>
                    <a:pt x="8439" y="15846"/>
                    <a:pt x="9022" y="14941"/>
                  </a:cubicBezTo>
                  <a:close/>
                  <a:moveTo>
                    <a:pt x="15666" y="18080"/>
                  </a:moveTo>
                  <a:cubicBezTo>
                    <a:pt x="15729" y="18348"/>
                    <a:pt x="15780" y="18612"/>
                    <a:pt x="15820" y="18876"/>
                  </a:cubicBezTo>
                  <a:cubicBezTo>
                    <a:pt x="15039" y="19286"/>
                    <a:pt x="14107" y="19561"/>
                    <a:pt x="13073" y="19675"/>
                  </a:cubicBezTo>
                  <a:cubicBezTo>
                    <a:pt x="13022" y="19682"/>
                    <a:pt x="12971" y="19686"/>
                    <a:pt x="12919" y="19690"/>
                  </a:cubicBezTo>
                  <a:cubicBezTo>
                    <a:pt x="12916" y="19587"/>
                    <a:pt x="12916" y="19488"/>
                    <a:pt x="12912" y="19385"/>
                  </a:cubicBezTo>
                  <a:cubicBezTo>
                    <a:pt x="13836" y="19147"/>
                    <a:pt x="14628" y="18729"/>
                    <a:pt x="15226" y="18164"/>
                  </a:cubicBezTo>
                  <a:lnTo>
                    <a:pt x="15292" y="18131"/>
                  </a:lnTo>
                  <a:cubicBezTo>
                    <a:pt x="15417" y="18120"/>
                    <a:pt x="15541" y="18102"/>
                    <a:pt x="15666" y="18080"/>
                  </a:cubicBezTo>
                  <a:close/>
                  <a:moveTo>
                    <a:pt x="12491" y="19477"/>
                  </a:moveTo>
                  <a:cubicBezTo>
                    <a:pt x="12491" y="19550"/>
                    <a:pt x="12494" y="19624"/>
                    <a:pt x="12498" y="19693"/>
                  </a:cubicBezTo>
                  <a:cubicBezTo>
                    <a:pt x="12322" y="19678"/>
                    <a:pt x="12157" y="19638"/>
                    <a:pt x="12017" y="19554"/>
                  </a:cubicBezTo>
                  <a:cubicBezTo>
                    <a:pt x="12179" y="19532"/>
                    <a:pt x="12337" y="19510"/>
                    <a:pt x="12491" y="19477"/>
                  </a:cubicBezTo>
                  <a:close/>
                  <a:moveTo>
                    <a:pt x="15568" y="19473"/>
                  </a:moveTo>
                  <a:lnTo>
                    <a:pt x="15568" y="19473"/>
                  </a:lnTo>
                  <a:cubicBezTo>
                    <a:pt x="14896" y="20170"/>
                    <a:pt x="14027" y="20636"/>
                    <a:pt x="13066" y="20958"/>
                  </a:cubicBezTo>
                  <a:cubicBezTo>
                    <a:pt x="13011" y="20680"/>
                    <a:pt x="12975" y="20401"/>
                    <a:pt x="12949" y="20118"/>
                  </a:cubicBezTo>
                  <a:cubicBezTo>
                    <a:pt x="13007" y="20111"/>
                    <a:pt x="13063" y="20108"/>
                    <a:pt x="13121" y="20100"/>
                  </a:cubicBezTo>
                  <a:cubicBezTo>
                    <a:pt x="14016" y="20005"/>
                    <a:pt x="14841" y="19788"/>
                    <a:pt x="15568" y="19473"/>
                  </a:cubicBezTo>
                  <a:close/>
                  <a:moveTo>
                    <a:pt x="6278" y="17002"/>
                  </a:moveTo>
                  <a:cubicBezTo>
                    <a:pt x="6381" y="17269"/>
                    <a:pt x="6510" y="17530"/>
                    <a:pt x="6674" y="17772"/>
                  </a:cubicBezTo>
                  <a:cubicBezTo>
                    <a:pt x="7459" y="18916"/>
                    <a:pt x="9003" y="19587"/>
                    <a:pt x="10910" y="19612"/>
                  </a:cubicBezTo>
                  <a:cubicBezTo>
                    <a:pt x="10955" y="19613"/>
                    <a:pt x="11000" y="19613"/>
                    <a:pt x="11044" y="19613"/>
                  </a:cubicBezTo>
                  <a:cubicBezTo>
                    <a:pt x="11178" y="19613"/>
                    <a:pt x="11309" y="19610"/>
                    <a:pt x="11438" y="19602"/>
                  </a:cubicBezTo>
                  <a:cubicBezTo>
                    <a:pt x="11533" y="19722"/>
                    <a:pt x="11643" y="19825"/>
                    <a:pt x="11779" y="19910"/>
                  </a:cubicBezTo>
                  <a:cubicBezTo>
                    <a:pt x="12007" y="20052"/>
                    <a:pt x="12263" y="20111"/>
                    <a:pt x="12523" y="20126"/>
                  </a:cubicBezTo>
                  <a:cubicBezTo>
                    <a:pt x="12549" y="20445"/>
                    <a:pt x="12593" y="20768"/>
                    <a:pt x="12655" y="21083"/>
                  </a:cubicBezTo>
                  <a:cubicBezTo>
                    <a:pt x="11548" y="21398"/>
                    <a:pt x="10345" y="21552"/>
                    <a:pt x="9201" y="21662"/>
                  </a:cubicBezTo>
                  <a:cubicBezTo>
                    <a:pt x="8941" y="21689"/>
                    <a:pt x="8665" y="21717"/>
                    <a:pt x="8391" y="21717"/>
                  </a:cubicBezTo>
                  <a:cubicBezTo>
                    <a:pt x="8073" y="21717"/>
                    <a:pt x="7756" y="21680"/>
                    <a:pt x="7466" y="21560"/>
                  </a:cubicBezTo>
                  <a:cubicBezTo>
                    <a:pt x="6620" y="21211"/>
                    <a:pt x="6151" y="20276"/>
                    <a:pt x="6041" y="18707"/>
                  </a:cubicBezTo>
                  <a:cubicBezTo>
                    <a:pt x="6044" y="18703"/>
                    <a:pt x="6044" y="18696"/>
                    <a:pt x="6048" y="18692"/>
                  </a:cubicBezTo>
                  <a:cubicBezTo>
                    <a:pt x="6209" y="18336"/>
                    <a:pt x="6180" y="17970"/>
                    <a:pt x="5970" y="17691"/>
                  </a:cubicBezTo>
                  <a:cubicBezTo>
                    <a:pt x="5929" y="17636"/>
                    <a:pt x="5865" y="17603"/>
                    <a:pt x="5798" y="17603"/>
                  </a:cubicBezTo>
                  <a:cubicBezTo>
                    <a:pt x="5776" y="17603"/>
                    <a:pt x="5754" y="17606"/>
                    <a:pt x="5733" y="17614"/>
                  </a:cubicBezTo>
                  <a:cubicBezTo>
                    <a:pt x="5648" y="17643"/>
                    <a:pt x="5586" y="17724"/>
                    <a:pt x="5586" y="17816"/>
                  </a:cubicBezTo>
                  <a:cubicBezTo>
                    <a:pt x="5586" y="18010"/>
                    <a:pt x="5582" y="18292"/>
                    <a:pt x="5601" y="18622"/>
                  </a:cubicBezTo>
                  <a:cubicBezTo>
                    <a:pt x="5442" y="18872"/>
                    <a:pt x="5171" y="19052"/>
                    <a:pt x="4904" y="19074"/>
                  </a:cubicBezTo>
                  <a:cubicBezTo>
                    <a:pt x="4874" y="19076"/>
                    <a:pt x="4845" y="19077"/>
                    <a:pt x="4815" y="19077"/>
                  </a:cubicBezTo>
                  <a:cubicBezTo>
                    <a:pt x="4362" y="19077"/>
                    <a:pt x="3868" y="18820"/>
                    <a:pt x="3349" y="18304"/>
                  </a:cubicBezTo>
                  <a:cubicBezTo>
                    <a:pt x="3584" y="17819"/>
                    <a:pt x="3902" y="17390"/>
                    <a:pt x="4259" y="17012"/>
                  </a:cubicBezTo>
                  <a:cubicBezTo>
                    <a:pt x="4586" y="17088"/>
                    <a:pt x="4919" y="17127"/>
                    <a:pt x="5250" y="17127"/>
                  </a:cubicBezTo>
                  <a:cubicBezTo>
                    <a:pt x="5449" y="17127"/>
                    <a:pt x="5647" y="17113"/>
                    <a:pt x="5843" y="17086"/>
                  </a:cubicBezTo>
                  <a:cubicBezTo>
                    <a:pt x="5989" y="17068"/>
                    <a:pt x="6136" y="17038"/>
                    <a:pt x="6278" y="17002"/>
                  </a:cubicBezTo>
                  <a:close/>
                  <a:moveTo>
                    <a:pt x="15920" y="19722"/>
                  </a:moveTo>
                  <a:cubicBezTo>
                    <a:pt x="15930" y="19866"/>
                    <a:pt x="15937" y="20005"/>
                    <a:pt x="15945" y="20140"/>
                  </a:cubicBezTo>
                  <a:cubicBezTo>
                    <a:pt x="15981" y="20878"/>
                    <a:pt x="15967" y="21724"/>
                    <a:pt x="15615" y="22421"/>
                  </a:cubicBezTo>
                  <a:cubicBezTo>
                    <a:pt x="15337" y="22977"/>
                    <a:pt x="14745" y="23482"/>
                    <a:pt x="14091" y="23482"/>
                  </a:cubicBezTo>
                  <a:cubicBezTo>
                    <a:pt x="14054" y="23482"/>
                    <a:pt x="14017" y="23481"/>
                    <a:pt x="13979" y="23477"/>
                  </a:cubicBezTo>
                  <a:cubicBezTo>
                    <a:pt x="13601" y="22821"/>
                    <a:pt x="13330" y="22113"/>
                    <a:pt x="13154" y="21380"/>
                  </a:cubicBezTo>
                  <a:cubicBezTo>
                    <a:pt x="14214" y="21032"/>
                    <a:pt x="15179" y="20518"/>
                    <a:pt x="15920" y="19722"/>
                  </a:cubicBezTo>
                  <a:close/>
                  <a:moveTo>
                    <a:pt x="3176" y="18732"/>
                  </a:moveTo>
                  <a:lnTo>
                    <a:pt x="3176" y="18732"/>
                  </a:lnTo>
                  <a:cubicBezTo>
                    <a:pt x="3736" y="19252"/>
                    <a:pt x="4274" y="19504"/>
                    <a:pt x="4810" y="19504"/>
                  </a:cubicBezTo>
                  <a:cubicBezTo>
                    <a:pt x="4854" y="19504"/>
                    <a:pt x="4897" y="19502"/>
                    <a:pt x="4941" y="19499"/>
                  </a:cubicBezTo>
                  <a:cubicBezTo>
                    <a:pt x="5193" y="19480"/>
                    <a:pt x="5442" y="19370"/>
                    <a:pt x="5652" y="19202"/>
                  </a:cubicBezTo>
                  <a:cubicBezTo>
                    <a:pt x="5784" y="20250"/>
                    <a:pt x="6173" y="21490"/>
                    <a:pt x="7305" y="21956"/>
                  </a:cubicBezTo>
                  <a:cubicBezTo>
                    <a:pt x="7655" y="22101"/>
                    <a:pt x="8032" y="22144"/>
                    <a:pt x="8396" y="22144"/>
                  </a:cubicBezTo>
                  <a:cubicBezTo>
                    <a:pt x="8693" y="22144"/>
                    <a:pt x="8982" y="22116"/>
                    <a:pt x="9242" y="22091"/>
                  </a:cubicBezTo>
                  <a:cubicBezTo>
                    <a:pt x="10401" y="21974"/>
                    <a:pt x="11618" y="21824"/>
                    <a:pt x="12747" y="21504"/>
                  </a:cubicBezTo>
                  <a:cubicBezTo>
                    <a:pt x="12916" y="22208"/>
                    <a:pt x="13173" y="22887"/>
                    <a:pt x="13513" y="23525"/>
                  </a:cubicBezTo>
                  <a:cubicBezTo>
                    <a:pt x="10951" y="23459"/>
                    <a:pt x="8387" y="23180"/>
                    <a:pt x="5872" y="22685"/>
                  </a:cubicBezTo>
                  <a:cubicBezTo>
                    <a:pt x="5153" y="22542"/>
                    <a:pt x="4460" y="22381"/>
                    <a:pt x="3924" y="21963"/>
                  </a:cubicBezTo>
                  <a:cubicBezTo>
                    <a:pt x="2964" y="21208"/>
                    <a:pt x="2832" y="19800"/>
                    <a:pt x="3176" y="18732"/>
                  </a:cubicBezTo>
                  <a:close/>
                  <a:moveTo>
                    <a:pt x="20122" y="18428"/>
                  </a:moveTo>
                  <a:cubicBezTo>
                    <a:pt x="19674" y="19477"/>
                    <a:pt x="19186" y="20504"/>
                    <a:pt x="18702" y="21523"/>
                  </a:cubicBezTo>
                  <a:cubicBezTo>
                    <a:pt x="18438" y="22084"/>
                    <a:pt x="18134" y="22722"/>
                    <a:pt x="17606" y="23088"/>
                  </a:cubicBezTo>
                  <a:cubicBezTo>
                    <a:pt x="17056" y="23470"/>
                    <a:pt x="16316" y="23518"/>
                    <a:pt x="15600" y="23532"/>
                  </a:cubicBezTo>
                  <a:cubicBezTo>
                    <a:pt x="15465" y="23536"/>
                    <a:pt x="15333" y="23536"/>
                    <a:pt x="15197" y="23540"/>
                  </a:cubicBezTo>
                  <a:cubicBezTo>
                    <a:pt x="15541" y="23298"/>
                    <a:pt x="15824" y="22964"/>
                    <a:pt x="16000" y="22616"/>
                  </a:cubicBezTo>
                  <a:cubicBezTo>
                    <a:pt x="16396" y="21827"/>
                    <a:pt x="16411" y="20914"/>
                    <a:pt x="16374" y="20122"/>
                  </a:cubicBezTo>
                  <a:cubicBezTo>
                    <a:pt x="16360" y="19844"/>
                    <a:pt x="16338" y="19554"/>
                    <a:pt x="16304" y="19253"/>
                  </a:cubicBezTo>
                  <a:cubicBezTo>
                    <a:pt x="16316" y="19238"/>
                    <a:pt x="16326" y="19220"/>
                    <a:pt x="16341" y="19206"/>
                  </a:cubicBezTo>
                  <a:cubicBezTo>
                    <a:pt x="16392" y="19132"/>
                    <a:pt x="16440" y="19055"/>
                    <a:pt x="16487" y="18982"/>
                  </a:cubicBezTo>
                  <a:cubicBezTo>
                    <a:pt x="16627" y="18890"/>
                    <a:pt x="16763" y="18795"/>
                    <a:pt x="16891" y="18696"/>
                  </a:cubicBezTo>
                  <a:cubicBezTo>
                    <a:pt x="17181" y="19074"/>
                    <a:pt x="17526" y="19426"/>
                    <a:pt x="18017" y="19524"/>
                  </a:cubicBezTo>
                  <a:cubicBezTo>
                    <a:pt x="18108" y="19543"/>
                    <a:pt x="18200" y="19553"/>
                    <a:pt x="18292" y="19553"/>
                  </a:cubicBezTo>
                  <a:cubicBezTo>
                    <a:pt x="18793" y="19553"/>
                    <a:pt x="19319" y="19276"/>
                    <a:pt x="19858" y="18722"/>
                  </a:cubicBezTo>
                  <a:cubicBezTo>
                    <a:pt x="19949" y="18630"/>
                    <a:pt x="20037" y="18531"/>
                    <a:pt x="20122" y="18428"/>
                  </a:cubicBezTo>
                  <a:close/>
                  <a:moveTo>
                    <a:pt x="14214" y="0"/>
                  </a:moveTo>
                  <a:cubicBezTo>
                    <a:pt x="13499" y="0"/>
                    <a:pt x="12765" y="125"/>
                    <a:pt x="12043" y="376"/>
                  </a:cubicBezTo>
                  <a:cubicBezTo>
                    <a:pt x="10719" y="838"/>
                    <a:pt x="9631" y="1655"/>
                    <a:pt x="8919" y="2696"/>
                  </a:cubicBezTo>
                  <a:cubicBezTo>
                    <a:pt x="8472" y="2646"/>
                    <a:pt x="8048" y="2621"/>
                    <a:pt x="7645" y="2621"/>
                  </a:cubicBezTo>
                  <a:cubicBezTo>
                    <a:pt x="6188" y="2621"/>
                    <a:pt x="5010" y="2949"/>
                    <a:pt x="4083" y="3606"/>
                  </a:cubicBezTo>
                  <a:cubicBezTo>
                    <a:pt x="3115" y="4292"/>
                    <a:pt x="2480" y="5590"/>
                    <a:pt x="2506" y="6833"/>
                  </a:cubicBezTo>
                  <a:cubicBezTo>
                    <a:pt x="2513" y="7027"/>
                    <a:pt x="2531" y="7215"/>
                    <a:pt x="2565" y="7394"/>
                  </a:cubicBezTo>
                  <a:cubicBezTo>
                    <a:pt x="2458" y="7471"/>
                    <a:pt x="2352" y="7548"/>
                    <a:pt x="2249" y="7633"/>
                  </a:cubicBezTo>
                  <a:cubicBezTo>
                    <a:pt x="1013" y="8619"/>
                    <a:pt x="254" y="9946"/>
                    <a:pt x="111" y="11373"/>
                  </a:cubicBezTo>
                  <a:cubicBezTo>
                    <a:pt x="1" y="12480"/>
                    <a:pt x="312" y="13636"/>
                    <a:pt x="962" y="14629"/>
                  </a:cubicBezTo>
                  <a:cubicBezTo>
                    <a:pt x="1182" y="15982"/>
                    <a:pt x="1838" y="17302"/>
                    <a:pt x="2843" y="18395"/>
                  </a:cubicBezTo>
                  <a:cubicBezTo>
                    <a:pt x="2348" y="19653"/>
                    <a:pt x="2469" y="21362"/>
                    <a:pt x="3660" y="22300"/>
                  </a:cubicBezTo>
                  <a:cubicBezTo>
                    <a:pt x="4269" y="22777"/>
                    <a:pt x="5046" y="22960"/>
                    <a:pt x="5791" y="23103"/>
                  </a:cubicBezTo>
                  <a:cubicBezTo>
                    <a:pt x="8714" y="23679"/>
                    <a:pt x="11699" y="23969"/>
                    <a:pt x="14680" y="23969"/>
                  </a:cubicBezTo>
                  <a:cubicBezTo>
                    <a:pt x="14991" y="23969"/>
                    <a:pt x="15299" y="23965"/>
                    <a:pt x="15612" y="23961"/>
                  </a:cubicBezTo>
                  <a:cubicBezTo>
                    <a:pt x="16389" y="23943"/>
                    <a:pt x="17203" y="23892"/>
                    <a:pt x="17851" y="23440"/>
                  </a:cubicBezTo>
                  <a:cubicBezTo>
                    <a:pt x="18472" y="23008"/>
                    <a:pt x="18816" y="22286"/>
                    <a:pt x="19091" y="21706"/>
                  </a:cubicBezTo>
                  <a:cubicBezTo>
                    <a:pt x="20499" y="18732"/>
                    <a:pt x="21959" y="15660"/>
                    <a:pt x="22311" y="12297"/>
                  </a:cubicBezTo>
                  <a:cubicBezTo>
                    <a:pt x="22362" y="11783"/>
                    <a:pt x="22392" y="11255"/>
                    <a:pt x="22395" y="10701"/>
                  </a:cubicBezTo>
                  <a:cubicBezTo>
                    <a:pt x="23744" y="10830"/>
                    <a:pt x="25061" y="11259"/>
                    <a:pt x="26190" y="12003"/>
                  </a:cubicBezTo>
                  <a:lnTo>
                    <a:pt x="26242" y="12037"/>
                  </a:lnTo>
                  <a:cubicBezTo>
                    <a:pt x="26548" y="12237"/>
                    <a:pt x="26892" y="12466"/>
                    <a:pt x="27294" y="12466"/>
                  </a:cubicBezTo>
                  <a:cubicBezTo>
                    <a:pt x="27325" y="12466"/>
                    <a:pt x="27357" y="12465"/>
                    <a:pt x="27389" y="12462"/>
                  </a:cubicBezTo>
                  <a:cubicBezTo>
                    <a:pt x="27719" y="12436"/>
                    <a:pt x="27987" y="12267"/>
                    <a:pt x="28167" y="11978"/>
                  </a:cubicBezTo>
                  <a:cubicBezTo>
                    <a:pt x="28519" y="11413"/>
                    <a:pt x="28449" y="10551"/>
                    <a:pt x="28233" y="9994"/>
                  </a:cubicBezTo>
                  <a:cubicBezTo>
                    <a:pt x="26795" y="6257"/>
                    <a:pt x="22696" y="4413"/>
                    <a:pt x="19513" y="3518"/>
                  </a:cubicBezTo>
                  <a:cubicBezTo>
                    <a:pt x="19066" y="3393"/>
                    <a:pt x="18598" y="3277"/>
                    <a:pt x="18122" y="3277"/>
                  </a:cubicBezTo>
                  <a:cubicBezTo>
                    <a:pt x="18082" y="3277"/>
                    <a:pt x="18042" y="3278"/>
                    <a:pt x="18002" y="3280"/>
                  </a:cubicBezTo>
                  <a:cubicBezTo>
                    <a:pt x="17826" y="3170"/>
                    <a:pt x="17658" y="3038"/>
                    <a:pt x="17485" y="2902"/>
                  </a:cubicBezTo>
                  <a:cubicBezTo>
                    <a:pt x="17203" y="2682"/>
                    <a:pt x="16910" y="2454"/>
                    <a:pt x="16568" y="2312"/>
                  </a:cubicBezTo>
                  <a:cubicBezTo>
                    <a:pt x="16763" y="1890"/>
                    <a:pt x="16968" y="1472"/>
                    <a:pt x="17188" y="1065"/>
                  </a:cubicBezTo>
                  <a:cubicBezTo>
                    <a:pt x="17243" y="966"/>
                    <a:pt x="17210" y="841"/>
                    <a:pt x="17111" y="782"/>
                  </a:cubicBezTo>
                  <a:cubicBezTo>
                    <a:pt x="16253" y="263"/>
                    <a:pt x="15254" y="0"/>
                    <a:pt x="14214" y="0"/>
                  </a:cubicBezTo>
                  <a:close/>
                </a:path>
              </a:pathLst>
            </a:custGeom>
            <a:solidFill>
              <a:schemeClr val="accen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75" name="Google Shape;175;p15"/>
            <p:cNvSpPr/>
            <p:nvPr/>
          </p:nvSpPr>
          <p:spPr>
            <a:xfrm>
              <a:off x="3096829" y="1289625"/>
              <a:ext cx="245999" cy="271843"/>
            </a:xfrm>
            <a:custGeom>
              <a:avLst/>
              <a:gdLst/>
              <a:ahLst/>
              <a:cxnLst/>
              <a:rect l="l" t="t" r="r" b="b"/>
              <a:pathLst>
                <a:path w="14554" h="16083" extrusionOk="0">
                  <a:moveTo>
                    <a:pt x="4357" y="0"/>
                  </a:moveTo>
                  <a:cubicBezTo>
                    <a:pt x="3990" y="0"/>
                    <a:pt x="3636" y="58"/>
                    <a:pt x="3296" y="175"/>
                  </a:cubicBezTo>
                  <a:cubicBezTo>
                    <a:pt x="843" y="1015"/>
                    <a:pt x="33" y="4568"/>
                    <a:pt x="0" y="4718"/>
                  </a:cubicBezTo>
                  <a:lnTo>
                    <a:pt x="209" y="4762"/>
                  </a:lnTo>
                  <a:cubicBezTo>
                    <a:pt x="216" y="4729"/>
                    <a:pt x="1027" y="1176"/>
                    <a:pt x="3367" y="373"/>
                  </a:cubicBezTo>
                  <a:cubicBezTo>
                    <a:pt x="3682" y="266"/>
                    <a:pt x="4012" y="212"/>
                    <a:pt x="4354" y="212"/>
                  </a:cubicBezTo>
                  <a:cubicBezTo>
                    <a:pt x="5484" y="212"/>
                    <a:pt x="6758" y="795"/>
                    <a:pt x="8159" y="1957"/>
                  </a:cubicBezTo>
                  <a:cubicBezTo>
                    <a:pt x="11074" y="4381"/>
                    <a:pt x="13161" y="10376"/>
                    <a:pt x="14554" y="16082"/>
                  </a:cubicBezTo>
                  <a:lnTo>
                    <a:pt x="14554" y="15224"/>
                  </a:lnTo>
                  <a:cubicBezTo>
                    <a:pt x="13153" y="9731"/>
                    <a:pt x="11107" y="4131"/>
                    <a:pt x="8291" y="1792"/>
                  </a:cubicBezTo>
                  <a:cubicBezTo>
                    <a:pt x="6854" y="601"/>
                    <a:pt x="5536" y="0"/>
                    <a:pt x="4357"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76" name="Google Shape;176;p15"/>
            <p:cNvSpPr/>
            <p:nvPr/>
          </p:nvSpPr>
          <p:spPr>
            <a:xfrm>
              <a:off x="3214523" y="1321335"/>
              <a:ext cx="33433" cy="219969"/>
            </a:xfrm>
            <a:custGeom>
              <a:avLst/>
              <a:gdLst/>
              <a:ahLst/>
              <a:cxnLst/>
              <a:rect l="l" t="t" r="r" b="b"/>
              <a:pathLst>
                <a:path w="1978" h="13014" extrusionOk="0">
                  <a:moveTo>
                    <a:pt x="1456" y="0"/>
                  </a:moveTo>
                  <a:cubicBezTo>
                    <a:pt x="1456" y="0"/>
                    <a:pt x="936" y="2395"/>
                    <a:pt x="936" y="3539"/>
                  </a:cubicBezTo>
                  <a:lnTo>
                    <a:pt x="936" y="7183"/>
                  </a:lnTo>
                  <a:cubicBezTo>
                    <a:pt x="936" y="9267"/>
                    <a:pt x="0" y="11661"/>
                    <a:pt x="415" y="13014"/>
                  </a:cubicBezTo>
                  <a:cubicBezTo>
                    <a:pt x="730" y="11973"/>
                    <a:pt x="1977" y="10411"/>
                    <a:pt x="1977" y="8849"/>
                  </a:cubicBezTo>
                  <a:cubicBezTo>
                    <a:pt x="1977" y="7286"/>
                    <a:pt x="1772" y="4998"/>
                    <a:pt x="1772" y="3851"/>
                  </a:cubicBezTo>
                  <a:cubicBezTo>
                    <a:pt x="1772" y="2707"/>
                    <a:pt x="1456" y="0"/>
                    <a:pt x="1456"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77" name="Google Shape;177;p15"/>
            <p:cNvSpPr/>
            <p:nvPr/>
          </p:nvSpPr>
          <p:spPr>
            <a:xfrm>
              <a:off x="3235837" y="1367766"/>
              <a:ext cx="40380" cy="248230"/>
            </a:xfrm>
            <a:custGeom>
              <a:avLst/>
              <a:gdLst/>
              <a:ahLst/>
              <a:cxnLst/>
              <a:rect l="l" t="t" r="r" b="b"/>
              <a:pathLst>
                <a:path w="2389" h="14686" extrusionOk="0">
                  <a:moveTo>
                    <a:pt x="2271" y="0"/>
                  </a:moveTo>
                  <a:cubicBezTo>
                    <a:pt x="2271" y="0"/>
                    <a:pt x="361" y="1672"/>
                    <a:pt x="361" y="3461"/>
                  </a:cubicBezTo>
                  <a:cubicBezTo>
                    <a:pt x="361" y="5255"/>
                    <a:pt x="478" y="7880"/>
                    <a:pt x="239" y="9552"/>
                  </a:cubicBezTo>
                  <a:cubicBezTo>
                    <a:pt x="1" y="11224"/>
                    <a:pt x="837" y="14686"/>
                    <a:pt x="837" y="14686"/>
                  </a:cubicBezTo>
                  <a:cubicBezTo>
                    <a:pt x="837" y="14686"/>
                    <a:pt x="1435" y="11939"/>
                    <a:pt x="1435" y="10029"/>
                  </a:cubicBezTo>
                  <a:cubicBezTo>
                    <a:pt x="1435" y="8119"/>
                    <a:pt x="958" y="6446"/>
                    <a:pt x="1673" y="4297"/>
                  </a:cubicBezTo>
                  <a:cubicBezTo>
                    <a:pt x="2388" y="2148"/>
                    <a:pt x="2271" y="0"/>
                    <a:pt x="2271"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78" name="Google Shape;178;p15"/>
            <p:cNvSpPr/>
            <p:nvPr/>
          </p:nvSpPr>
          <p:spPr>
            <a:xfrm>
              <a:off x="3259518" y="1394219"/>
              <a:ext cx="39873" cy="221913"/>
            </a:xfrm>
            <a:custGeom>
              <a:avLst/>
              <a:gdLst/>
              <a:ahLst/>
              <a:cxnLst/>
              <a:rect l="l" t="t" r="r" b="b"/>
              <a:pathLst>
                <a:path w="2359" h="13129" extrusionOk="0">
                  <a:moveTo>
                    <a:pt x="1695" y="1"/>
                  </a:moveTo>
                  <a:cubicBezTo>
                    <a:pt x="1695" y="1"/>
                    <a:pt x="1094" y="2446"/>
                    <a:pt x="1046" y="4159"/>
                  </a:cubicBezTo>
                  <a:cubicBezTo>
                    <a:pt x="1002" y="5872"/>
                    <a:pt x="1387" y="7382"/>
                    <a:pt x="694" y="9289"/>
                  </a:cubicBezTo>
                  <a:cubicBezTo>
                    <a:pt x="1" y="11199"/>
                    <a:pt x="56" y="13129"/>
                    <a:pt x="56" y="13129"/>
                  </a:cubicBezTo>
                  <a:cubicBezTo>
                    <a:pt x="56" y="13129"/>
                    <a:pt x="1808" y="11676"/>
                    <a:pt x="1852" y="10070"/>
                  </a:cubicBezTo>
                  <a:cubicBezTo>
                    <a:pt x="1896" y="8464"/>
                    <a:pt x="1852" y="6110"/>
                    <a:pt x="2106" y="4617"/>
                  </a:cubicBezTo>
                  <a:cubicBezTo>
                    <a:pt x="2358" y="3125"/>
                    <a:pt x="1695" y="1"/>
                    <a:pt x="1695"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79" name="Google Shape;179;p15"/>
            <p:cNvSpPr/>
            <p:nvPr/>
          </p:nvSpPr>
          <p:spPr>
            <a:xfrm>
              <a:off x="3129113" y="1291011"/>
              <a:ext cx="46499" cy="222031"/>
            </a:xfrm>
            <a:custGeom>
              <a:avLst/>
              <a:gdLst/>
              <a:ahLst/>
              <a:cxnLst/>
              <a:rect l="l" t="t" r="r" b="b"/>
              <a:pathLst>
                <a:path w="2751" h="13136" extrusionOk="0">
                  <a:moveTo>
                    <a:pt x="2611" y="1"/>
                  </a:moveTo>
                  <a:lnTo>
                    <a:pt x="2611" y="1"/>
                  </a:lnTo>
                  <a:cubicBezTo>
                    <a:pt x="2611" y="1"/>
                    <a:pt x="411" y="1497"/>
                    <a:pt x="411" y="3099"/>
                  </a:cubicBezTo>
                  <a:cubicBezTo>
                    <a:pt x="411" y="4702"/>
                    <a:pt x="550" y="7049"/>
                    <a:pt x="276" y="8545"/>
                  </a:cubicBezTo>
                  <a:cubicBezTo>
                    <a:pt x="0" y="10041"/>
                    <a:pt x="961" y="13136"/>
                    <a:pt x="961" y="13136"/>
                  </a:cubicBezTo>
                  <a:cubicBezTo>
                    <a:pt x="961" y="13136"/>
                    <a:pt x="1650" y="10683"/>
                    <a:pt x="1650" y="8974"/>
                  </a:cubicBezTo>
                  <a:cubicBezTo>
                    <a:pt x="1650" y="7266"/>
                    <a:pt x="1100" y="5770"/>
                    <a:pt x="1926" y="3848"/>
                  </a:cubicBezTo>
                  <a:cubicBezTo>
                    <a:pt x="2750" y="1923"/>
                    <a:pt x="2611" y="1"/>
                    <a:pt x="2611"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80" name="Google Shape;180;p15"/>
            <p:cNvSpPr/>
            <p:nvPr/>
          </p:nvSpPr>
          <p:spPr>
            <a:xfrm>
              <a:off x="3171269" y="1309080"/>
              <a:ext cx="48409" cy="195917"/>
            </a:xfrm>
            <a:custGeom>
              <a:avLst/>
              <a:gdLst/>
              <a:ahLst/>
              <a:cxnLst/>
              <a:rect l="l" t="t" r="r" b="b"/>
              <a:pathLst>
                <a:path w="2864" h="11591" extrusionOk="0">
                  <a:moveTo>
                    <a:pt x="2772" y="1"/>
                  </a:moveTo>
                  <a:cubicBezTo>
                    <a:pt x="2453" y="1"/>
                    <a:pt x="1397" y="172"/>
                    <a:pt x="1195" y="2397"/>
                  </a:cubicBezTo>
                  <a:cubicBezTo>
                    <a:pt x="953" y="5023"/>
                    <a:pt x="953" y="5261"/>
                    <a:pt x="836" y="7292"/>
                  </a:cubicBezTo>
                  <a:cubicBezTo>
                    <a:pt x="715" y="9321"/>
                    <a:pt x="0" y="11591"/>
                    <a:pt x="0" y="11591"/>
                  </a:cubicBezTo>
                  <a:cubicBezTo>
                    <a:pt x="0" y="11591"/>
                    <a:pt x="1789" y="10755"/>
                    <a:pt x="1789" y="8246"/>
                  </a:cubicBezTo>
                  <a:cubicBezTo>
                    <a:pt x="1789" y="5738"/>
                    <a:pt x="2625" y="4066"/>
                    <a:pt x="2747" y="2874"/>
                  </a:cubicBezTo>
                  <a:cubicBezTo>
                    <a:pt x="2864" y="1678"/>
                    <a:pt x="2864" y="6"/>
                    <a:pt x="2864" y="6"/>
                  </a:cubicBezTo>
                  <a:cubicBezTo>
                    <a:pt x="2864" y="6"/>
                    <a:pt x="2830" y="1"/>
                    <a:pt x="2772" y="1"/>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81" name="Google Shape;181;p15"/>
            <p:cNvSpPr/>
            <p:nvPr/>
          </p:nvSpPr>
          <p:spPr>
            <a:xfrm>
              <a:off x="3280224" y="1438352"/>
              <a:ext cx="38386" cy="252337"/>
            </a:xfrm>
            <a:custGeom>
              <a:avLst/>
              <a:gdLst/>
              <a:ahLst/>
              <a:cxnLst/>
              <a:rect l="l" t="t" r="r" b="b"/>
              <a:pathLst>
                <a:path w="2271" h="14929" extrusionOk="0">
                  <a:moveTo>
                    <a:pt x="1673" y="1"/>
                  </a:moveTo>
                  <a:cubicBezTo>
                    <a:pt x="1673" y="1"/>
                    <a:pt x="1079" y="2751"/>
                    <a:pt x="1079" y="4063"/>
                  </a:cubicBezTo>
                  <a:lnTo>
                    <a:pt x="1079" y="8244"/>
                  </a:lnTo>
                  <a:cubicBezTo>
                    <a:pt x="1079" y="10631"/>
                    <a:pt x="1" y="13378"/>
                    <a:pt x="481" y="14928"/>
                  </a:cubicBezTo>
                  <a:cubicBezTo>
                    <a:pt x="837" y="13737"/>
                    <a:pt x="2270" y="11943"/>
                    <a:pt x="2270" y="10154"/>
                  </a:cubicBezTo>
                  <a:cubicBezTo>
                    <a:pt x="2270" y="8361"/>
                    <a:pt x="2032" y="5735"/>
                    <a:pt x="2032" y="4419"/>
                  </a:cubicBezTo>
                  <a:cubicBezTo>
                    <a:pt x="2032" y="3107"/>
                    <a:pt x="1673" y="1"/>
                    <a:pt x="1673" y="1"/>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82" name="Google Shape;182;p15"/>
            <p:cNvSpPr/>
            <p:nvPr/>
          </p:nvSpPr>
          <p:spPr>
            <a:xfrm>
              <a:off x="3082445" y="1345505"/>
              <a:ext cx="32301" cy="125214"/>
            </a:xfrm>
            <a:custGeom>
              <a:avLst/>
              <a:gdLst/>
              <a:ahLst/>
              <a:cxnLst/>
              <a:rect l="l" t="t" r="r" b="b"/>
              <a:pathLst>
                <a:path w="1911" h="7408" extrusionOk="0">
                  <a:moveTo>
                    <a:pt x="1434" y="0"/>
                  </a:moveTo>
                  <a:cubicBezTo>
                    <a:pt x="1434" y="1"/>
                    <a:pt x="0" y="1673"/>
                    <a:pt x="0" y="3345"/>
                  </a:cubicBezTo>
                  <a:cubicBezTo>
                    <a:pt x="0" y="5017"/>
                    <a:pt x="598" y="7408"/>
                    <a:pt x="598" y="7408"/>
                  </a:cubicBezTo>
                  <a:cubicBezTo>
                    <a:pt x="598" y="7408"/>
                    <a:pt x="477" y="6689"/>
                    <a:pt x="1195" y="4419"/>
                  </a:cubicBezTo>
                  <a:cubicBezTo>
                    <a:pt x="1911" y="2153"/>
                    <a:pt x="1434" y="1"/>
                    <a:pt x="1434" y="0"/>
                  </a:cubicBezTo>
                  <a:close/>
                </a:path>
              </a:pathLst>
            </a:custGeom>
            <a:solidFill>
              <a:schemeClr val="accent5"/>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83" name="Google Shape;183;p15"/>
            <p:cNvSpPr/>
            <p:nvPr/>
          </p:nvSpPr>
          <p:spPr>
            <a:xfrm>
              <a:off x="2906116" y="1675734"/>
              <a:ext cx="372447" cy="438603"/>
            </a:xfrm>
            <a:custGeom>
              <a:avLst/>
              <a:gdLst/>
              <a:ahLst/>
              <a:cxnLst/>
              <a:rect l="l" t="t" r="r" b="b"/>
              <a:pathLst>
                <a:path w="22035" h="25949" extrusionOk="0">
                  <a:moveTo>
                    <a:pt x="13098" y="1"/>
                  </a:moveTo>
                  <a:lnTo>
                    <a:pt x="0" y="2792"/>
                  </a:lnTo>
                  <a:lnTo>
                    <a:pt x="2354" y="25856"/>
                  </a:lnTo>
                  <a:cubicBezTo>
                    <a:pt x="2354" y="25856"/>
                    <a:pt x="5203" y="25949"/>
                    <a:pt x="8383" y="25949"/>
                  </a:cubicBezTo>
                  <a:cubicBezTo>
                    <a:pt x="10694" y="25949"/>
                    <a:pt x="13180" y="25900"/>
                    <a:pt x="14873" y="25731"/>
                  </a:cubicBezTo>
                  <a:cubicBezTo>
                    <a:pt x="18896" y="25332"/>
                    <a:pt x="20582" y="24489"/>
                    <a:pt x="21308" y="21155"/>
                  </a:cubicBezTo>
                  <a:cubicBezTo>
                    <a:pt x="22034" y="17819"/>
                    <a:pt x="21246" y="12919"/>
                    <a:pt x="21246" y="12919"/>
                  </a:cubicBezTo>
                  <a:lnTo>
                    <a:pt x="17828" y="13132"/>
                  </a:lnTo>
                  <a:lnTo>
                    <a:pt x="13098" y="1"/>
                  </a:ln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84" name="Google Shape;184;p15"/>
            <p:cNvSpPr/>
            <p:nvPr/>
          </p:nvSpPr>
          <p:spPr>
            <a:xfrm>
              <a:off x="3145982" y="1808995"/>
              <a:ext cx="69486" cy="301929"/>
            </a:xfrm>
            <a:custGeom>
              <a:avLst/>
              <a:gdLst/>
              <a:ahLst/>
              <a:cxnLst/>
              <a:rect l="l" t="t" r="r" b="b"/>
              <a:pathLst>
                <a:path w="4111" h="17863" extrusionOk="0">
                  <a:moveTo>
                    <a:pt x="0" y="1"/>
                  </a:moveTo>
                  <a:lnTo>
                    <a:pt x="532" y="17862"/>
                  </a:lnTo>
                  <a:cubicBezTo>
                    <a:pt x="583" y="17855"/>
                    <a:pt x="635" y="17852"/>
                    <a:pt x="682" y="17847"/>
                  </a:cubicBezTo>
                  <a:cubicBezTo>
                    <a:pt x="2094" y="17708"/>
                    <a:pt x="3216" y="17510"/>
                    <a:pt x="4111" y="17173"/>
                  </a:cubicBezTo>
                  <a:lnTo>
                    <a:pt x="0" y="1"/>
                  </a:lnTo>
                  <a:close/>
                </a:path>
              </a:pathLst>
            </a:custGeom>
            <a:solidFill>
              <a:srgbClr val="2C272B">
                <a:alpha val="24020"/>
              </a:srgbClr>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85" name="Google Shape;185;p15"/>
            <p:cNvSpPr/>
            <p:nvPr/>
          </p:nvSpPr>
          <p:spPr>
            <a:xfrm>
              <a:off x="3183472" y="1846384"/>
              <a:ext cx="67830" cy="136860"/>
            </a:xfrm>
            <a:custGeom>
              <a:avLst/>
              <a:gdLst/>
              <a:ahLst/>
              <a:cxnLst/>
              <a:rect l="l" t="t" r="r" b="b"/>
              <a:pathLst>
                <a:path w="4013" h="8097" extrusionOk="0">
                  <a:moveTo>
                    <a:pt x="1" y="0"/>
                  </a:moveTo>
                  <a:lnTo>
                    <a:pt x="4012" y="8097"/>
                  </a:lnTo>
                  <a:lnTo>
                    <a:pt x="2571" y="2251"/>
                  </a:lnTo>
                  <a:lnTo>
                    <a:pt x="1" y="0"/>
                  </a:lnTo>
                  <a:close/>
                </a:path>
              </a:pathLst>
            </a:custGeom>
            <a:solidFill>
              <a:srgbClr val="2C272B">
                <a:alpha val="24020"/>
              </a:srgbClr>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86" name="Google Shape;186;p15"/>
            <p:cNvSpPr/>
            <p:nvPr/>
          </p:nvSpPr>
          <p:spPr>
            <a:xfrm>
              <a:off x="3179686" y="1650076"/>
              <a:ext cx="96902" cy="247639"/>
            </a:xfrm>
            <a:custGeom>
              <a:avLst/>
              <a:gdLst/>
              <a:ahLst/>
              <a:cxnLst/>
              <a:rect l="l" t="t" r="r" b="b"/>
              <a:pathLst>
                <a:path w="5733" h="14651" extrusionOk="0">
                  <a:moveTo>
                    <a:pt x="2156" y="1"/>
                  </a:moveTo>
                  <a:cubicBezTo>
                    <a:pt x="0" y="8864"/>
                    <a:pt x="807" y="12762"/>
                    <a:pt x="807" y="12762"/>
                  </a:cubicBezTo>
                  <a:lnTo>
                    <a:pt x="1643" y="14650"/>
                  </a:lnTo>
                  <a:lnTo>
                    <a:pt x="5061" y="14437"/>
                  </a:lnTo>
                  <a:lnTo>
                    <a:pt x="5732" y="14383"/>
                  </a:lnTo>
                  <a:cubicBezTo>
                    <a:pt x="5732" y="14383"/>
                    <a:pt x="4801" y="2050"/>
                    <a:pt x="2156"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87" name="Google Shape;187;p15"/>
            <p:cNvSpPr/>
            <p:nvPr/>
          </p:nvSpPr>
          <p:spPr>
            <a:xfrm>
              <a:off x="2826470" y="1598827"/>
              <a:ext cx="414956" cy="230330"/>
            </a:xfrm>
            <a:custGeom>
              <a:avLst/>
              <a:gdLst/>
              <a:ahLst/>
              <a:cxnLst/>
              <a:rect l="l" t="t" r="r" b="b"/>
              <a:pathLst>
                <a:path w="24550" h="13627" extrusionOk="0">
                  <a:moveTo>
                    <a:pt x="6039" y="0"/>
                  </a:moveTo>
                  <a:cubicBezTo>
                    <a:pt x="0" y="836"/>
                    <a:pt x="752" y="3928"/>
                    <a:pt x="752" y="3928"/>
                  </a:cubicBezTo>
                  <a:lnTo>
                    <a:pt x="605" y="12761"/>
                  </a:lnTo>
                  <a:lnTo>
                    <a:pt x="24216" y="13626"/>
                  </a:lnTo>
                  <a:cubicBezTo>
                    <a:pt x="24216" y="13626"/>
                    <a:pt x="24550" y="5735"/>
                    <a:pt x="23053" y="3033"/>
                  </a:cubicBezTo>
                  <a:cubicBezTo>
                    <a:pt x="21562" y="330"/>
                    <a:pt x="16681" y="44"/>
                    <a:pt x="16681" y="44"/>
                  </a:cubicBezTo>
                  <a:lnTo>
                    <a:pt x="6039" y="0"/>
                  </a:ln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88" name="Google Shape;188;p15"/>
            <p:cNvSpPr/>
            <p:nvPr/>
          </p:nvSpPr>
          <p:spPr>
            <a:xfrm>
              <a:off x="2801099" y="2035982"/>
              <a:ext cx="210318" cy="91679"/>
            </a:xfrm>
            <a:custGeom>
              <a:avLst/>
              <a:gdLst/>
              <a:ahLst/>
              <a:cxnLst/>
              <a:rect l="l" t="t" r="r" b="b"/>
              <a:pathLst>
                <a:path w="12443" h="5424" extrusionOk="0">
                  <a:moveTo>
                    <a:pt x="11922" y="0"/>
                  </a:moveTo>
                  <a:lnTo>
                    <a:pt x="4218" y="473"/>
                  </a:lnTo>
                  <a:lnTo>
                    <a:pt x="3162" y="2262"/>
                  </a:lnTo>
                  <a:cubicBezTo>
                    <a:pt x="2909" y="2695"/>
                    <a:pt x="2527" y="3037"/>
                    <a:pt x="2077" y="3242"/>
                  </a:cubicBezTo>
                  <a:lnTo>
                    <a:pt x="859" y="3795"/>
                  </a:lnTo>
                  <a:cubicBezTo>
                    <a:pt x="313" y="4044"/>
                    <a:pt x="1" y="4624"/>
                    <a:pt x="89" y="5215"/>
                  </a:cubicBezTo>
                  <a:lnTo>
                    <a:pt x="119" y="5423"/>
                  </a:lnTo>
                  <a:cubicBezTo>
                    <a:pt x="119" y="5423"/>
                    <a:pt x="12436" y="5295"/>
                    <a:pt x="12439" y="5093"/>
                  </a:cubicBezTo>
                  <a:cubicBezTo>
                    <a:pt x="12443" y="4892"/>
                    <a:pt x="11922" y="0"/>
                    <a:pt x="11922" y="0"/>
                  </a:cubicBezTo>
                  <a:close/>
                </a:path>
              </a:pathLst>
            </a:custGeom>
            <a:solidFill>
              <a:srgbClr val="DC8B9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89" name="Google Shape;189;p15"/>
            <p:cNvSpPr/>
            <p:nvPr/>
          </p:nvSpPr>
          <p:spPr>
            <a:xfrm>
              <a:off x="2887252" y="2087907"/>
              <a:ext cx="29596" cy="38690"/>
            </a:xfrm>
            <a:custGeom>
              <a:avLst/>
              <a:gdLst/>
              <a:ahLst/>
              <a:cxnLst/>
              <a:rect l="l" t="t" r="r" b="b"/>
              <a:pathLst>
                <a:path w="1751" h="2289" extrusionOk="0">
                  <a:moveTo>
                    <a:pt x="1618" y="0"/>
                  </a:moveTo>
                  <a:cubicBezTo>
                    <a:pt x="1589" y="0"/>
                    <a:pt x="1560" y="11"/>
                    <a:pt x="1538" y="34"/>
                  </a:cubicBezTo>
                  <a:cubicBezTo>
                    <a:pt x="1534" y="34"/>
                    <a:pt x="1270" y="283"/>
                    <a:pt x="632" y="529"/>
                  </a:cubicBezTo>
                  <a:cubicBezTo>
                    <a:pt x="1" y="767"/>
                    <a:pt x="30" y="1376"/>
                    <a:pt x="52" y="1864"/>
                  </a:cubicBezTo>
                  <a:cubicBezTo>
                    <a:pt x="56" y="1970"/>
                    <a:pt x="63" y="2072"/>
                    <a:pt x="60" y="2168"/>
                  </a:cubicBezTo>
                  <a:cubicBezTo>
                    <a:pt x="60" y="2234"/>
                    <a:pt x="111" y="2289"/>
                    <a:pt x="177" y="2289"/>
                  </a:cubicBezTo>
                  <a:cubicBezTo>
                    <a:pt x="243" y="2289"/>
                    <a:pt x="298" y="2238"/>
                    <a:pt x="298" y="2172"/>
                  </a:cubicBezTo>
                  <a:cubicBezTo>
                    <a:pt x="298" y="2072"/>
                    <a:pt x="294" y="1962"/>
                    <a:pt x="291" y="1852"/>
                  </a:cubicBezTo>
                  <a:cubicBezTo>
                    <a:pt x="269" y="1380"/>
                    <a:pt x="247" y="928"/>
                    <a:pt x="716" y="749"/>
                  </a:cubicBezTo>
                  <a:cubicBezTo>
                    <a:pt x="1406" y="488"/>
                    <a:pt x="1692" y="217"/>
                    <a:pt x="1702" y="202"/>
                  </a:cubicBezTo>
                  <a:cubicBezTo>
                    <a:pt x="1751" y="158"/>
                    <a:pt x="1751" y="85"/>
                    <a:pt x="1707" y="38"/>
                  </a:cubicBezTo>
                  <a:cubicBezTo>
                    <a:pt x="1681" y="13"/>
                    <a:pt x="1650" y="0"/>
                    <a:pt x="1618"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90" name="Google Shape;190;p15"/>
            <p:cNvSpPr/>
            <p:nvPr/>
          </p:nvSpPr>
          <p:spPr>
            <a:xfrm>
              <a:off x="2862033" y="2091947"/>
              <a:ext cx="27467" cy="35343"/>
            </a:xfrm>
            <a:custGeom>
              <a:avLst/>
              <a:gdLst/>
              <a:ahLst/>
              <a:cxnLst/>
              <a:rect l="l" t="t" r="r" b="b"/>
              <a:pathLst>
                <a:path w="1625" h="2091" extrusionOk="0">
                  <a:moveTo>
                    <a:pt x="1493" y="0"/>
                  </a:moveTo>
                  <a:cubicBezTo>
                    <a:pt x="1464" y="4"/>
                    <a:pt x="811" y="56"/>
                    <a:pt x="389" y="572"/>
                  </a:cubicBezTo>
                  <a:cubicBezTo>
                    <a:pt x="103" y="924"/>
                    <a:pt x="0" y="1401"/>
                    <a:pt x="81" y="1987"/>
                  </a:cubicBezTo>
                  <a:cubicBezTo>
                    <a:pt x="88" y="2046"/>
                    <a:pt x="140" y="2090"/>
                    <a:pt x="195" y="2090"/>
                  </a:cubicBezTo>
                  <a:lnTo>
                    <a:pt x="213" y="2090"/>
                  </a:lnTo>
                  <a:cubicBezTo>
                    <a:pt x="279" y="2083"/>
                    <a:pt x="323" y="2021"/>
                    <a:pt x="316" y="1958"/>
                  </a:cubicBezTo>
                  <a:cubicBezTo>
                    <a:pt x="246" y="1437"/>
                    <a:pt x="330" y="1024"/>
                    <a:pt x="572" y="723"/>
                  </a:cubicBezTo>
                  <a:cubicBezTo>
                    <a:pt x="928" y="286"/>
                    <a:pt x="1504" y="239"/>
                    <a:pt x="1508" y="239"/>
                  </a:cubicBezTo>
                  <a:cubicBezTo>
                    <a:pt x="1574" y="235"/>
                    <a:pt x="1625" y="176"/>
                    <a:pt x="1618" y="110"/>
                  </a:cubicBezTo>
                  <a:cubicBezTo>
                    <a:pt x="1614" y="48"/>
                    <a:pt x="1555" y="0"/>
                    <a:pt x="1493"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91" name="Google Shape;191;p15"/>
            <p:cNvSpPr/>
            <p:nvPr/>
          </p:nvSpPr>
          <p:spPr>
            <a:xfrm>
              <a:off x="2840516" y="2091625"/>
              <a:ext cx="27483" cy="35309"/>
            </a:xfrm>
            <a:custGeom>
              <a:avLst/>
              <a:gdLst/>
              <a:ahLst/>
              <a:cxnLst/>
              <a:rect l="l" t="t" r="r" b="b"/>
              <a:pathLst>
                <a:path w="1626" h="2089" extrusionOk="0">
                  <a:moveTo>
                    <a:pt x="1500" y="1"/>
                  </a:moveTo>
                  <a:cubicBezTo>
                    <a:pt x="1498" y="1"/>
                    <a:pt x="1496" y="1"/>
                    <a:pt x="1493" y="1"/>
                  </a:cubicBezTo>
                  <a:cubicBezTo>
                    <a:pt x="1468" y="1"/>
                    <a:pt x="811" y="53"/>
                    <a:pt x="393" y="569"/>
                  </a:cubicBezTo>
                  <a:cubicBezTo>
                    <a:pt x="107" y="921"/>
                    <a:pt x="1" y="1398"/>
                    <a:pt x="82" y="1984"/>
                  </a:cubicBezTo>
                  <a:cubicBezTo>
                    <a:pt x="89" y="2047"/>
                    <a:pt x="141" y="2087"/>
                    <a:pt x="199" y="2087"/>
                  </a:cubicBezTo>
                  <a:cubicBezTo>
                    <a:pt x="200" y="2089"/>
                    <a:pt x="202" y="2089"/>
                    <a:pt x="204" y="2089"/>
                  </a:cubicBezTo>
                  <a:cubicBezTo>
                    <a:pt x="208" y="2089"/>
                    <a:pt x="213" y="2087"/>
                    <a:pt x="217" y="2087"/>
                  </a:cubicBezTo>
                  <a:cubicBezTo>
                    <a:pt x="280" y="2080"/>
                    <a:pt x="327" y="2018"/>
                    <a:pt x="317" y="1955"/>
                  </a:cubicBezTo>
                  <a:cubicBezTo>
                    <a:pt x="247" y="1434"/>
                    <a:pt x="335" y="1021"/>
                    <a:pt x="577" y="723"/>
                  </a:cubicBezTo>
                  <a:cubicBezTo>
                    <a:pt x="929" y="283"/>
                    <a:pt x="1505" y="236"/>
                    <a:pt x="1512" y="236"/>
                  </a:cubicBezTo>
                  <a:cubicBezTo>
                    <a:pt x="1578" y="232"/>
                    <a:pt x="1625" y="173"/>
                    <a:pt x="1622" y="111"/>
                  </a:cubicBezTo>
                  <a:cubicBezTo>
                    <a:pt x="1615" y="47"/>
                    <a:pt x="1563" y="1"/>
                    <a:pt x="1500"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92" name="Google Shape;192;p15"/>
            <p:cNvSpPr/>
            <p:nvPr/>
          </p:nvSpPr>
          <p:spPr>
            <a:xfrm>
              <a:off x="2821315" y="2091254"/>
              <a:ext cx="27483" cy="35343"/>
            </a:xfrm>
            <a:custGeom>
              <a:avLst/>
              <a:gdLst/>
              <a:ahLst/>
              <a:cxnLst/>
              <a:rect l="l" t="t" r="r" b="b"/>
              <a:pathLst>
                <a:path w="1626" h="2091" extrusionOk="0">
                  <a:moveTo>
                    <a:pt x="1493" y="1"/>
                  </a:moveTo>
                  <a:cubicBezTo>
                    <a:pt x="1463" y="4"/>
                    <a:pt x="811" y="56"/>
                    <a:pt x="393" y="573"/>
                  </a:cubicBezTo>
                  <a:cubicBezTo>
                    <a:pt x="103" y="925"/>
                    <a:pt x="1" y="1402"/>
                    <a:pt x="81" y="1989"/>
                  </a:cubicBezTo>
                  <a:cubicBezTo>
                    <a:pt x="89" y="2047"/>
                    <a:pt x="140" y="2091"/>
                    <a:pt x="195" y="2091"/>
                  </a:cubicBezTo>
                  <a:lnTo>
                    <a:pt x="213" y="2091"/>
                  </a:lnTo>
                  <a:cubicBezTo>
                    <a:pt x="279" y="2084"/>
                    <a:pt x="323" y="2021"/>
                    <a:pt x="316" y="1955"/>
                  </a:cubicBezTo>
                  <a:cubicBezTo>
                    <a:pt x="246" y="1439"/>
                    <a:pt x="331" y="1024"/>
                    <a:pt x="573" y="723"/>
                  </a:cubicBezTo>
                  <a:cubicBezTo>
                    <a:pt x="928" y="287"/>
                    <a:pt x="1504" y="239"/>
                    <a:pt x="1511" y="239"/>
                  </a:cubicBezTo>
                  <a:cubicBezTo>
                    <a:pt x="1573" y="236"/>
                    <a:pt x="1625" y="177"/>
                    <a:pt x="1621" y="111"/>
                  </a:cubicBezTo>
                  <a:cubicBezTo>
                    <a:pt x="1614" y="48"/>
                    <a:pt x="1559" y="1"/>
                    <a:pt x="1493"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93" name="Google Shape;193;p15"/>
            <p:cNvSpPr/>
            <p:nvPr/>
          </p:nvSpPr>
          <p:spPr>
            <a:xfrm>
              <a:off x="2807742" y="1611656"/>
              <a:ext cx="73830" cy="200143"/>
            </a:xfrm>
            <a:custGeom>
              <a:avLst/>
              <a:gdLst/>
              <a:ahLst/>
              <a:cxnLst/>
              <a:rect l="l" t="t" r="r" b="b"/>
              <a:pathLst>
                <a:path w="4368" h="11841" extrusionOk="0">
                  <a:moveTo>
                    <a:pt x="4368" y="1"/>
                  </a:moveTo>
                  <a:cubicBezTo>
                    <a:pt x="4368" y="1"/>
                    <a:pt x="1361" y="1086"/>
                    <a:pt x="496" y="5156"/>
                  </a:cubicBezTo>
                  <a:cubicBezTo>
                    <a:pt x="0" y="7503"/>
                    <a:pt x="173" y="10839"/>
                    <a:pt x="173" y="10839"/>
                  </a:cubicBezTo>
                  <a:lnTo>
                    <a:pt x="4111" y="11841"/>
                  </a:lnTo>
                  <a:lnTo>
                    <a:pt x="4368" y="1"/>
                  </a:ln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94" name="Google Shape;194;p15"/>
            <p:cNvSpPr/>
            <p:nvPr/>
          </p:nvSpPr>
          <p:spPr>
            <a:xfrm>
              <a:off x="2942879" y="1526669"/>
              <a:ext cx="128915" cy="126160"/>
            </a:xfrm>
            <a:custGeom>
              <a:avLst/>
              <a:gdLst/>
              <a:ahLst/>
              <a:cxnLst/>
              <a:rect l="l" t="t" r="r" b="b"/>
              <a:pathLst>
                <a:path w="7627" h="7464" extrusionOk="0">
                  <a:moveTo>
                    <a:pt x="4020" y="0"/>
                  </a:moveTo>
                  <a:cubicBezTo>
                    <a:pt x="2056" y="0"/>
                    <a:pt x="0" y="1645"/>
                    <a:pt x="501" y="3624"/>
                  </a:cubicBezTo>
                  <a:cubicBezTo>
                    <a:pt x="1066" y="5857"/>
                    <a:pt x="1972" y="7430"/>
                    <a:pt x="3949" y="7463"/>
                  </a:cubicBezTo>
                  <a:cubicBezTo>
                    <a:pt x="3968" y="7463"/>
                    <a:pt x="3988" y="7463"/>
                    <a:pt x="4008" y="7463"/>
                  </a:cubicBezTo>
                  <a:cubicBezTo>
                    <a:pt x="5961" y="7463"/>
                    <a:pt x="7557" y="5833"/>
                    <a:pt x="7594" y="3792"/>
                  </a:cubicBezTo>
                  <a:cubicBezTo>
                    <a:pt x="7626" y="1732"/>
                    <a:pt x="6054" y="34"/>
                    <a:pt x="4077" y="1"/>
                  </a:cubicBezTo>
                  <a:cubicBezTo>
                    <a:pt x="4058" y="0"/>
                    <a:pt x="4039" y="0"/>
                    <a:pt x="4020" y="0"/>
                  </a:cubicBezTo>
                  <a:close/>
                </a:path>
              </a:pathLst>
            </a:custGeom>
            <a:solidFill>
              <a:srgbClr val="DF97A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95" name="Google Shape;195;p15"/>
            <p:cNvSpPr/>
            <p:nvPr/>
          </p:nvSpPr>
          <p:spPr>
            <a:xfrm>
              <a:off x="2929289" y="1498965"/>
              <a:ext cx="227237" cy="225395"/>
            </a:xfrm>
            <a:custGeom>
              <a:avLst/>
              <a:gdLst/>
              <a:ahLst/>
              <a:cxnLst/>
              <a:rect l="l" t="t" r="r" b="b"/>
              <a:pathLst>
                <a:path w="13444" h="13335" extrusionOk="0">
                  <a:moveTo>
                    <a:pt x="4667" y="0"/>
                  </a:moveTo>
                  <a:cubicBezTo>
                    <a:pt x="505" y="0"/>
                    <a:pt x="220" y="6047"/>
                    <a:pt x="220" y="6047"/>
                  </a:cubicBezTo>
                  <a:lnTo>
                    <a:pt x="0" y="11196"/>
                  </a:lnTo>
                  <a:lnTo>
                    <a:pt x="2537" y="11508"/>
                  </a:lnTo>
                  <a:lnTo>
                    <a:pt x="1698" y="5736"/>
                  </a:lnTo>
                  <a:cubicBezTo>
                    <a:pt x="1698" y="5736"/>
                    <a:pt x="4522" y="4914"/>
                    <a:pt x="5695" y="2927"/>
                  </a:cubicBezTo>
                  <a:cubicBezTo>
                    <a:pt x="8328" y="5582"/>
                    <a:pt x="8100" y="5846"/>
                    <a:pt x="8100" y="5846"/>
                  </a:cubicBezTo>
                  <a:lnTo>
                    <a:pt x="7943" y="12604"/>
                  </a:lnTo>
                  <a:lnTo>
                    <a:pt x="11676" y="13334"/>
                  </a:lnTo>
                  <a:lnTo>
                    <a:pt x="11665" y="6040"/>
                  </a:lnTo>
                  <a:lnTo>
                    <a:pt x="13443" y="6580"/>
                  </a:lnTo>
                  <a:cubicBezTo>
                    <a:pt x="13443" y="6580"/>
                    <a:pt x="11443" y="41"/>
                    <a:pt x="5314" y="41"/>
                  </a:cubicBezTo>
                  <a:cubicBezTo>
                    <a:pt x="5301" y="41"/>
                    <a:pt x="5287" y="41"/>
                    <a:pt x="5274" y="41"/>
                  </a:cubicBezTo>
                  <a:cubicBezTo>
                    <a:pt x="5063" y="13"/>
                    <a:pt x="4861" y="0"/>
                    <a:pt x="4667"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96" name="Google Shape;196;p15"/>
            <p:cNvSpPr/>
            <p:nvPr/>
          </p:nvSpPr>
          <p:spPr>
            <a:xfrm>
              <a:off x="2981096" y="2032939"/>
              <a:ext cx="190356" cy="96834"/>
            </a:xfrm>
            <a:custGeom>
              <a:avLst/>
              <a:gdLst/>
              <a:ahLst/>
              <a:cxnLst/>
              <a:rect l="l" t="t" r="r" b="b"/>
              <a:pathLst>
                <a:path w="11262" h="5729" extrusionOk="0">
                  <a:moveTo>
                    <a:pt x="2685" y="0"/>
                  </a:moveTo>
                  <a:lnTo>
                    <a:pt x="1908" y="2332"/>
                  </a:lnTo>
                  <a:lnTo>
                    <a:pt x="675" y="3982"/>
                  </a:lnTo>
                  <a:lnTo>
                    <a:pt x="232" y="4415"/>
                  </a:lnTo>
                  <a:cubicBezTo>
                    <a:pt x="81" y="4559"/>
                    <a:pt x="0" y="4760"/>
                    <a:pt x="12" y="4969"/>
                  </a:cubicBezTo>
                  <a:cubicBezTo>
                    <a:pt x="34" y="5321"/>
                    <a:pt x="305" y="5607"/>
                    <a:pt x="653" y="5644"/>
                  </a:cubicBezTo>
                  <a:lnTo>
                    <a:pt x="1409" y="5725"/>
                  </a:lnTo>
                  <a:cubicBezTo>
                    <a:pt x="1492" y="5727"/>
                    <a:pt x="1572" y="5728"/>
                    <a:pt x="1648" y="5728"/>
                  </a:cubicBezTo>
                  <a:cubicBezTo>
                    <a:pt x="2346" y="5728"/>
                    <a:pt x="2769" y="5631"/>
                    <a:pt x="3096" y="5314"/>
                  </a:cubicBezTo>
                  <a:lnTo>
                    <a:pt x="3404" y="5376"/>
                  </a:lnTo>
                  <a:cubicBezTo>
                    <a:pt x="3525" y="5402"/>
                    <a:pt x="3649" y="5412"/>
                    <a:pt x="3774" y="5412"/>
                  </a:cubicBezTo>
                  <a:lnTo>
                    <a:pt x="7811" y="5424"/>
                  </a:lnTo>
                  <a:cubicBezTo>
                    <a:pt x="7811" y="5424"/>
                    <a:pt x="10529" y="5409"/>
                    <a:pt x="10906" y="4510"/>
                  </a:cubicBezTo>
                  <a:cubicBezTo>
                    <a:pt x="11262" y="3378"/>
                    <a:pt x="11111" y="210"/>
                    <a:pt x="11111" y="210"/>
                  </a:cubicBezTo>
                  <a:lnTo>
                    <a:pt x="2685" y="0"/>
                  </a:lnTo>
                  <a:close/>
                </a:path>
              </a:pathLst>
            </a:custGeom>
            <a:solidFill>
              <a:srgbClr val="DF97A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97" name="Google Shape;197;p15"/>
            <p:cNvSpPr/>
            <p:nvPr/>
          </p:nvSpPr>
          <p:spPr>
            <a:xfrm>
              <a:off x="3028643" y="2092352"/>
              <a:ext cx="19353" cy="32385"/>
            </a:xfrm>
            <a:custGeom>
              <a:avLst/>
              <a:gdLst/>
              <a:ahLst/>
              <a:cxnLst/>
              <a:rect l="l" t="t" r="r" b="b"/>
              <a:pathLst>
                <a:path w="1145" h="1916" extrusionOk="0">
                  <a:moveTo>
                    <a:pt x="1014" y="1"/>
                  </a:moveTo>
                  <a:cubicBezTo>
                    <a:pt x="985" y="1"/>
                    <a:pt x="956" y="11"/>
                    <a:pt x="932" y="32"/>
                  </a:cubicBezTo>
                  <a:cubicBezTo>
                    <a:pt x="895" y="68"/>
                    <a:pt x="0" y="912"/>
                    <a:pt x="166" y="1821"/>
                  </a:cubicBezTo>
                  <a:cubicBezTo>
                    <a:pt x="176" y="1875"/>
                    <a:pt x="224" y="1916"/>
                    <a:pt x="279" y="1916"/>
                  </a:cubicBezTo>
                  <a:lnTo>
                    <a:pt x="305" y="1916"/>
                  </a:lnTo>
                  <a:cubicBezTo>
                    <a:pt x="367" y="1905"/>
                    <a:pt x="411" y="1843"/>
                    <a:pt x="400" y="1777"/>
                  </a:cubicBezTo>
                  <a:cubicBezTo>
                    <a:pt x="257" y="1000"/>
                    <a:pt x="1086" y="215"/>
                    <a:pt x="1097" y="208"/>
                  </a:cubicBezTo>
                  <a:cubicBezTo>
                    <a:pt x="1144" y="164"/>
                    <a:pt x="1144" y="86"/>
                    <a:pt x="1100" y="39"/>
                  </a:cubicBezTo>
                  <a:cubicBezTo>
                    <a:pt x="1077" y="14"/>
                    <a:pt x="1046" y="1"/>
                    <a:pt x="1014"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98" name="Google Shape;198;p15"/>
            <p:cNvSpPr/>
            <p:nvPr/>
          </p:nvSpPr>
          <p:spPr>
            <a:xfrm>
              <a:off x="3058071" y="2092842"/>
              <a:ext cx="19353" cy="32402"/>
            </a:xfrm>
            <a:custGeom>
              <a:avLst/>
              <a:gdLst/>
              <a:ahLst/>
              <a:cxnLst/>
              <a:rect l="l" t="t" r="r" b="b"/>
              <a:pathLst>
                <a:path w="1145" h="1917" extrusionOk="0">
                  <a:moveTo>
                    <a:pt x="1012" y="1"/>
                  </a:moveTo>
                  <a:cubicBezTo>
                    <a:pt x="983" y="1"/>
                    <a:pt x="955" y="11"/>
                    <a:pt x="933" y="32"/>
                  </a:cubicBezTo>
                  <a:cubicBezTo>
                    <a:pt x="892" y="69"/>
                    <a:pt x="1" y="912"/>
                    <a:pt x="163" y="1821"/>
                  </a:cubicBezTo>
                  <a:cubicBezTo>
                    <a:pt x="173" y="1876"/>
                    <a:pt x="221" y="1917"/>
                    <a:pt x="280" y="1917"/>
                  </a:cubicBezTo>
                  <a:lnTo>
                    <a:pt x="302" y="1917"/>
                  </a:lnTo>
                  <a:cubicBezTo>
                    <a:pt x="368" y="1905"/>
                    <a:pt x="408" y="1843"/>
                    <a:pt x="397" y="1777"/>
                  </a:cubicBezTo>
                  <a:cubicBezTo>
                    <a:pt x="258" y="1000"/>
                    <a:pt x="1087" y="215"/>
                    <a:pt x="1094" y="208"/>
                  </a:cubicBezTo>
                  <a:cubicBezTo>
                    <a:pt x="1141" y="164"/>
                    <a:pt x="1145" y="86"/>
                    <a:pt x="1101" y="39"/>
                  </a:cubicBezTo>
                  <a:cubicBezTo>
                    <a:pt x="1076" y="14"/>
                    <a:pt x="1043" y="1"/>
                    <a:pt x="1012"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199" name="Google Shape;199;p15"/>
            <p:cNvSpPr/>
            <p:nvPr/>
          </p:nvSpPr>
          <p:spPr>
            <a:xfrm>
              <a:off x="3088648" y="2092217"/>
              <a:ext cx="19353" cy="32402"/>
            </a:xfrm>
            <a:custGeom>
              <a:avLst/>
              <a:gdLst/>
              <a:ahLst/>
              <a:cxnLst/>
              <a:rect l="l" t="t" r="r" b="b"/>
              <a:pathLst>
                <a:path w="1145" h="1917" extrusionOk="0">
                  <a:moveTo>
                    <a:pt x="1010" y="1"/>
                  </a:moveTo>
                  <a:cubicBezTo>
                    <a:pt x="982" y="1"/>
                    <a:pt x="954" y="11"/>
                    <a:pt x="931" y="32"/>
                  </a:cubicBezTo>
                  <a:cubicBezTo>
                    <a:pt x="891" y="69"/>
                    <a:pt x="0" y="912"/>
                    <a:pt x="161" y="1822"/>
                  </a:cubicBezTo>
                  <a:cubicBezTo>
                    <a:pt x="172" y="1876"/>
                    <a:pt x="220" y="1917"/>
                    <a:pt x="278" y="1917"/>
                  </a:cubicBezTo>
                  <a:lnTo>
                    <a:pt x="300" y="1917"/>
                  </a:lnTo>
                  <a:cubicBezTo>
                    <a:pt x="366" y="1905"/>
                    <a:pt x="407" y="1844"/>
                    <a:pt x="396" y="1778"/>
                  </a:cubicBezTo>
                  <a:cubicBezTo>
                    <a:pt x="256" y="1000"/>
                    <a:pt x="1085" y="216"/>
                    <a:pt x="1092" y="208"/>
                  </a:cubicBezTo>
                  <a:cubicBezTo>
                    <a:pt x="1140" y="164"/>
                    <a:pt x="1144" y="87"/>
                    <a:pt x="1100" y="40"/>
                  </a:cubicBezTo>
                  <a:cubicBezTo>
                    <a:pt x="1075" y="14"/>
                    <a:pt x="1042" y="1"/>
                    <a:pt x="1010"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0" name="Google Shape;200;p15"/>
            <p:cNvSpPr/>
            <p:nvPr/>
          </p:nvSpPr>
          <p:spPr>
            <a:xfrm>
              <a:off x="3120307" y="2092792"/>
              <a:ext cx="19370" cy="32385"/>
            </a:xfrm>
            <a:custGeom>
              <a:avLst/>
              <a:gdLst/>
              <a:ahLst/>
              <a:cxnLst/>
              <a:rect l="l" t="t" r="r" b="b"/>
              <a:pathLst>
                <a:path w="1146" h="1916" extrusionOk="0">
                  <a:moveTo>
                    <a:pt x="1011" y="0"/>
                  </a:moveTo>
                  <a:cubicBezTo>
                    <a:pt x="983" y="0"/>
                    <a:pt x="954" y="11"/>
                    <a:pt x="932" y="31"/>
                  </a:cubicBezTo>
                  <a:cubicBezTo>
                    <a:pt x="892" y="67"/>
                    <a:pt x="1" y="911"/>
                    <a:pt x="162" y="1817"/>
                  </a:cubicBezTo>
                  <a:cubicBezTo>
                    <a:pt x="173" y="1876"/>
                    <a:pt x="221" y="1915"/>
                    <a:pt x="279" y="1915"/>
                  </a:cubicBezTo>
                  <a:lnTo>
                    <a:pt x="301" y="1915"/>
                  </a:lnTo>
                  <a:cubicBezTo>
                    <a:pt x="367" y="1901"/>
                    <a:pt x="408" y="1839"/>
                    <a:pt x="397" y="1776"/>
                  </a:cubicBezTo>
                  <a:cubicBezTo>
                    <a:pt x="257" y="996"/>
                    <a:pt x="1086" y="214"/>
                    <a:pt x="1093" y="207"/>
                  </a:cubicBezTo>
                  <a:cubicBezTo>
                    <a:pt x="1142" y="160"/>
                    <a:pt x="1145" y="86"/>
                    <a:pt x="1101" y="38"/>
                  </a:cubicBezTo>
                  <a:cubicBezTo>
                    <a:pt x="1076" y="13"/>
                    <a:pt x="1043" y="0"/>
                    <a:pt x="1011"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1" name="Google Shape;201;p15"/>
            <p:cNvSpPr/>
            <p:nvPr/>
          </p:nvSpPr>
          <p:spPr>
            <a:xfrm>
              <a:off x="2809736" y="1642368"/>
              <a:ext cx="222690" cy="430270"/>
            </a:xfrm>
            <a:custGeom>
              <a:avLst/>
              <a:gdLst/>
              <a:ahLst/>
              <a:cxnLst/>
              <a:rect l="l" t="t" r="r" b="b"/>
              <a:pathLst>
                <a:path w="13175" h="25456" extrusionOk="0">
                  <a:moveTo>
                    <a:pt x="5676" y="1"/>
                  </a:moveTo>
                  <a:cubicBezTo>
                    <a:pt x="5577" y="1"/>
                    <a:pt x="5476" y="2"/>
                    <a:pt x="5372" y="5"/>
                  </a:cubicBezTo>
                  <a:cubicBezTo>
                    <a:pt x="1214" y="127"/>
                    <a:pt x="740" y="2532"/>
                    <a:pt x="740" y="2532"/>
                  </a:cubicBezTo>
                  <a:cubicBezTo>
                    <a:pt x="740" y="2532"/>
                    <a:pt x="0" y="3981"/>
                    <a:pt x="517" y="7350"/>
                  </a:cubicBezTo>
                  <a:cubicBezTo>
                    <a:pt x="1034" y="10725"/>
                    <a:pt x="1522" y="25378"/>
                    <a:pt x="1738" y="25444"/>
                  </a:cubicBezTo>
                  <a:cubicBezTo>
                    <a:pt x="1765" y="25452"/>
                    <a:pt x="1968" y="25456"/>
                    <a:pt x="2302" y="25456"/>
                  </a:cubicBezTo>
                  <a:cubicBezTo>
                    <a:pt x="4610" y="25456"/>
                    <a:pt x="13175" y="25282"/>
                    <a:pt x="13175" y="25282"/>
                  </a:cubicBezTo>
                  <a:lnTo>
                    <a:pt x="9849" y="2239"/>
                  </a:lnTo>
                  <a:cubicBezTo>
                    <a:pt x="9849" y="2239"/>
                    <a:pt x="9546" y="1"/>
                    <a:pt x="5676" y="1"/>
                  </a:cubicBez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2" name="Google Shape;202;p15"/>
            <p:cNvSpPr/>
            <p:nvPr/>
          </p:nvSpPr>
          <p:spPr>
            <a:xfrm>
              <a:off x="3179686" y="1649088"/>
              <a:ext cx="96902" cy="247639"/>
            </a:xfrm>
            <a:custGeom>
              <a:avLst/>
              <a:gdLst/>
              <a:ahLst/>
              <a:cxnLst/>
              <a:rect l="l" t="t" r="r" b="b"/>
              <a:pathLst>
                <a:path w="5733" h="14651" extrusionOk="0">
                  <a:moveTo>
                    <a:pt x="2156" y="1"/>
                  </a:moveTo>
                  <a:cubicBezTo>
                    <a:pt x="0" y="8864"/>
                    <a:pt x="807" y="12762"/>
                    <a:pt x="807" y="12762"/>
                  </a:cubicBezTo>
                  <a:lnTo>
                    <a:pt x="1643" y="14650"/>
                  </a:lnTo>
                  <a:lnTo>
                    <a:pt x="5061" y="14437"/>
                  </a:lnTo>
                  <a:lnTo>
                    <a:pt x="5732" y="14383"/>
                  </a:lnTo>
                  <a:cubicBezTo>
                    <a:pt x="5732" y="14383"/>
                    <a:pt x="4801" y="2050"/>
                    <a:pt x="2156" y="1"/>
                  </a:cubicBezTo>
                  <a:close/>
                </a:path>
              </a:pathLst>
            </a:custGeom>
            <a:solidFill>
              <a:srgbClr val="2C272B">
                <a:alpha val="24020"/>
              </a:srgbClr>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3" name="Google Shape;203;p15"/>
            <p:cNvSpPr/>
            <p:nvPr/>
          </p:nvSpPr>
          <p:spPr>
            <a:xfrm>
              <a:off x="2809736" y="1642368"/>
              <a:ext cx="222690" cy="430270"/>
            </a:xfrm>
            <a:custGeom>
              <a:avLst/>
              <a:gdLst/>
              <a:ahLst/>
              <a:cxnLst/>
              <a:rect l="l" t="t" r="r" b="b"/>
              <a:pathLst>
                <a:path w="13175" h="25456" extrusionOk="0">
                  <a:moveTo>
                    <a:pt x="5676" y="1"/>
                  </a:moveTo>
                  <a:cubicBezTo>
                    <a:pt x="5577" y="1"/>
                    <a:pt x="5476" y="2"/>
                    <a:pt x="5372" y="5"/>
                  </a:cubicBezTo>
                  <a:cubicBezTo>
                    <a:pt x="1214" y="127"/>
                    <a:pt x="740" y="2532"/>
                    <a:pt x="740" y="2532"/>
                  </a:cubicBezTo>
                  <a:cubicBezTo>
                    <a:pt x="740" y="2532"/>
                    <a:pt x="0" y="3981"/>
                    <a:pt x="517" y="7350"/>
                  </a:cubicBezTo>
                  <a:cubicBezTo>
                    <a:pt x="1034" y="10725"/>
                    <a:pt x="1522" y="25378"/>
                    <a:pt x="1738" y="25444"/>
                  </a:cubicBezTo>
                  <a:cubicBezTo>
                    <a:pt x="1765" y="25452"/>
                    <a:pt x="1968" y="25456"/>
                    <a:pt x="2302" y="25456"/>
                  </a:cubicBezTo>
                  <a:cubicBezTo>
                    <a:pt x="4610" y="25456"/>
                    <a:pt x="13175" y="25282"/>
                    <a:pt x="13175" y="25282"/>
                  </a:cubicBezTo>
                  <a:lnTo>
                    <a:pt x="9849" y="2239"/>
                  </a:lnTo>
                  <a:cubicBezTo>
                    <a:pt x="9849" y="2239"/>
                    <a:pt x="9546" y="1"/>
                    <a:pt x="5676" y="1"/>
                  </a:cubicBezTo>
                  <a:close/>
                </a:path>
              </a:pathLst>
            </a:custGeom>
            <a:solidFill>
              <a:srgbClr val="2C272B">
                <a:alpha val="24020"/>
              </a:srgbClr>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4" name="Google Shape;204;p15"/>
            <p:cNvSpPr/>
            <p:nvPr/>
          </p:nvSpPr>
          <p:spPr>
            <a:xfrm>
              <a:off x="2959968" y="1648233"/>
              <a:ext cx="226561" cy="423391"/>
            </a:xfrm>
            <a:custGeom>
              <a:avLst/>
              <a:gdLst/>
              <a:ahLst/>
              <a:cxnLst/>
              <a:rect l="l" t="t" r="r" b="b"/>
              <a:pathLst>
                <a:path w="13404" h="25049" extrusionOk="0">
                  <a:moveTo>
                    <a:pt x="5731" y="0"/>
                  </a:moveTo>
                  <a:cubicBezTo>
                    <a:pt x="5657" y="0"/>
                    <a:pt x="5583" y="1"/>
                    <a:pt x="5508" y="3"/>
                  </a:cubicBezTo>
                  <a:cubicBezTo>
                    <a:pt x="1240" y="120"/>
                    <a:pt x="759" y="2526"/>
                    <a:pt x="759" y="2526"/>
                  </a:cubicBezTo>
                  <a:cubicBezTo>
                    <a:pt x="759" y="2526"/>
                    <a:pt x="1" y="3971"/>
                    <a:pt x="532" y="7345"/>
                  </a:cubicBezTo>
                  <a:cubicBezTo>
                    <a:pt x="1064" y="10718"/>
                    <a:pt x="1888" y="24968"/>
                    <a:pt x="2108" y="25034"/>
                  </a:cubicBezTo>
                  <a:cubicBezTo>
                    <a:pt x="2141" y="25044"/>
                    <a:pt x="2426" y="25048"/>
                    <a:pt x="2884" y="25048"/>
                  </a:cubicBezTo>
                  <a:cubicBezTo>
                    <a:pt x="5439" y="25048"/>
                    <a:pt x="13403" y="24916"/>
                    <a:pt x="13403" y="24916"/>
                  </a:cubicBezTo>
                  <a:lnTo>
                    <a:pt x="10821" y="3245"/>
                  </a:lnTo>
                  <a:cubicBezTo>
                    <a:pt x="10821" y="3245"/>
                    <a:pt x="9810" y="0"/>
                    <a:pt x="5731" y="0"/>
                  </a:cubicBezTo>
                  <a:close/>
                </a:path>
              </a:pathLst>
            </a:custGeom>
            <a:solidFill>
              <a:schemeClr val="lt2"/>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5" name="Google Shape;205;p15"/>
            <p:cNvSpPr/>
            <p:nvPr/>
          </p:nvSpPr>
          <p:spPr>
            <a:xfrm>
              <a:off x="2786106" y="1696000"/>
              <a:ext cx="453224" cy="221119"/>
            </a:xfrm>
            <a:custGeom>
              <a:avLst/>
              <a:gdLst/>
              <a:ahLst/>
              <a:cxnLst/>
              <a:rect l="l" t="t" r="r" b="b"/>
              <a:pathLst>
                <a:path w="26814" h="13082" extrusionOk="0">
                  <a:moveTo>
                    <a:pt x="21269" y="1"/>
                  </a:moveTo>
                  <a:lnTo>
                    <a:pt x="21027" y="6488"/>
                  </a:lnTo>
                  <a:lnTo>
                    <a:pt x="4624" y="6818"/>
                  </a:lnTo>
                  <a:lnTo>
                    <a:pt x="569" y="7860"/>
                  </a:lnTo>
                  <a:cubicBezTo>
                    <a:pt x="232" y="7948"/>
                    <a:pt x="1" y="8263"/>
                    <a:pt x="23" y="8615"/>
                  </a:cubicBezTo>
                  <a:lnTo>
                    <a:pt x="45" y="8948"/>
                  </a:lnTo>
                  <a:cubicBezTo>
                    <a:pt x="69" y="9334"/>
                    <a:pt x="392" y="9632"/>
                    <a:pt x="776" y="9632"/>
                  </a:cubicBezTo>
                  <a:cubicBezTo>
                    <a:pt x="794" y="9632"/>
                    <a:pt x="812" y="9632"/>
                    <a:pt x="830" y="9630"/>
                  </a:cubicBezTo>
                  <a:cubicBezTo>
                    <a:pt x="830" y="9630"/>
                    <a:pt x="1141" y="10815"/>
                    <a:pt x="1563" y="11977"/>
                  </a:cubicBezTo>
                  <a:cubicBezTo>
                    <a:pt x="1774" y="12549"/>
                    <a:pt x="2313" y="12905"/>
                    <a:pt x="2892" y="12905"/>
                  </a:cubicBezTo>
                  <a:cubicBezTo>
                    <a:pt x="3037" y="12905"/>
                    <a:pt x="3184" y="12882"/>
                    <a:pt x="3330" y="12835"/>
                  </a:cubicBezTo>
                  <a:cubicBezTo>
                    <a:pt x="4470" y="12468"/>
                    <a:pt x="5475" y="11918"/>
                    <a:pt x="5475" y="11918"/>
                  </a:cubicBezTo>
                  <a:lnTo>
                    <a:pt x="21562" y="13081"/>
                  </a:lnTo>
                  <a:cubicBezTo>
                    <a:pt x="21586" y="13082"/>
                    <a:pt x="21611" y="13082"/>
                    <a:pt x="21635" y="13082"/>
                  </a:cubicBezTo>
                  <a:cubicBezTo>
                    <a:pt x="23678" y="13082"/>
                    <a:pt x="25965" y="10842"/>
                    <a:pt x="26157" y="8816"/>
                  </a:cubicBezTo>
                  <a:lnTo>
                    <a:pt x="26813" y="1585"/>
                  </a:lnTo>
                  <a:lnTo>
                    <a:pt x="21269" y="1"/>
                  </a:lnTo>
                  <a:close/>
                </a:path>
              </a:pathLst>
            </a:custGeom>
            <a:solidFill>
              <a:srgbClr val="DC8B9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6" name="Google Shape;206;p15"/>
            <p:cNvSpPr/>
            <p:nvPr/>
          </p:nvSpPr>
          <p:spPr>
            <a:xfrm>
              <a:off x="2798006" y="1854869"/>
              <a:ext cx="25371" cy="5899"/>
            </a:xfrm>
            <a:custGeom>
              <a:avLst/>
              <a:gdLst/>
              <a:ahLst/>
              <a:cxnLst/>
              <a:rect l="l" t="t" r="r" b="b"/>
              <a:pathLst>
                <a:path w="1501" h="349" extrusionOk="0">
                  <a:moveTo>
                    <a:pt x="1373" y="0"/>
                  </a:moveTo>
                  <a:cubicBezTo>
                    <a:pt x="1370" y="0"/>
                    <a:pt x="1367" y="0"/>
                    <a:pt x="1365" y="1"/>
                  </a:cubicBezTo>
                  <a:lnTo>
                    <a:pt x="114" y="114"/>
                  </a:lnTo>
                  <a:cubicBezTo>
                    <a:pt x="48" y="118"/>
                    <a:pt x="1" y="177"/>
                    <a:pt x="4" y="243"/>
                  </a:cubicBezTo>
                  <a:cubicBezTo>
                    <a:pt x="12" y="304"/>
                    <a:pt x="63" y="348"/>
                    <a:pt x="122" y="348"/>
                  </a:cubicBezTo>
                  <a:lnTo>
                    <a:pt x="133" y="348"/>
                  </a:lnTo>
                  <a:lnTo>
                    <a:pt x="1387" y="238"/>
                  </a:lnTo>
                  <a:cubicBezTo>
                    <a:pt x="1449" y="231"/>
                    <a:pt x="1500" y="172"/>
                    <a:pt x="1493" y="106"/>
                  </a:cubicBezTo>
                  <a:cubicBezTo>
                    <a:pt x="1486" y="47"/>
                    <a:pt x="1435" y="0"/>
                    <a:pt x="1373"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7" name="Google Shape;207;p15"/>
            <p:cNvSpPr/>
            <p:nvPr/>
          </p:nvSpPr>
          <p:spPr>
            <a:xfrm>
              <a:off x="2804395" y="1876048"/>
              <a:ext cx="24695" cy="6727"/>
            </a:xfrm>
            <a:custGeom>
              <a:avLst/>
              <a:gdLst/>
              <a:ahLst/>
              <a:cxnLst/>
              <a:rect l="l" t="t" r="r" b="b"/>
              <a:pathLst>
                <a:path w="1461" h="398" extrusionOk="0">
                  <a:moveTo>
                    <a:pt x="1331" y="1"/>
                  </a:moveTo>
                  <a:cubicBezTo>
                    <a:pt x="1326" y="1"/>
                    <a:pt x="1322" y="1"/>
                    <a:pt x="1317" y="2"/>
                  </a:cubicBezTo>
                  <a:lnTo>
                    <a:pt x="110" y="163"/>
                  </a:lnTo>
                  <a:cubicBezTo>
                    <a:pt x="44" y="170"/>
                    <a:pt x="0" y="229"/>
                    <a:pt x="8" y="295"/>
                  </a:cubicBezTo>
                  <a:cubicBezTo>
                    <a:pt x="15" y="354"/>
                    <a:pt x="66" y="398"/>
                    <a:pt x="122" y="398"/>
                  </a:cubicBezTo>
                  <a:lnTo>
                    <a:pt x="140" y="398"/>
                  </a:lnTo>
                  <a:lnTo>
                    <a:pt x="1350" y="239"/>
                  </a:lnTo>
                  <a:cubicBezTo>
                    <a:pt x="1412" y="229"/>
                    <a:pt x="1460" y="170"/>
                    <a:pt x="1449" y="104"/>
                  </a:cubicBezTo>
                  <a:cubicBezTo>
                    <a:pt x="1442" y="46"/>
                    <a:pt x="1391" y="1"/>
                    <a:pt x="1331"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8" name="Google Shape;208;p15"/>
            <p:cNvSpPr/>
            <p:nvPr/>
          </p:nvSpPr>
          <p:spPr>
            <a:xfrm>
              <a:off x="2812948" y="1897278"/>
              <a:ext cx="22632" cy="8248"/>
            </a:xfrm>
            <a:custGeom>
              <a:avLst/>
              <a:gdLst/>
              <a:ahLst/>
              <a:cxnLst/>
              <a:rect l="l" t="t" r="r" b="b"/>
              <a:pathLst>
                <a:path w="1339" h="488" extrusionOk="0">
                  <a:moveTo>
                    <a:pt x="1208" y="0"/>
                  </a:moveTo>
                  <a:cubicBezTo>
                    <a:pt x="1199" y="0"/>
                    <a:pt x="1190" y="1"/>
                    <a:pt x="1181" y="3"/>
                  </a:cubicBezTo>
                  <a:lnTo>
                    <a:pt x="107" y="252"/>
                  </a:lnTo>
                  <a:cubicBezTo>
                    <a:pt x="41" y="271"/>
                    <a:pt x="0" y="333"/>
                    <a:pt x="15" y="396"/>
                  </a:cubicBezTo>
                  <a:cubicBezTo>
                    <a:pt x="30" y="450"/>
                    <a:pt x="78" y="487"/>
                    <a:pt x="129" y="487"/>
                  </a:cubicBezTo>
                  <a:lnTo>
                    <a:pt x="158" y="487"/>
                  </a:lnTo>
                  <a:lnTo>
                    <a:pt x="1232" y="237"/>
                  </a:lnTo>
                  <a:cubicBezTo>
                    <a:pt x="1298" y="220"/>
                    <a:pt x="1339" y="157"/>
                    <a:pt x="1324" y="95"/>
                  </a:cubicBezTo>
                  <a:cubicBezTo>
                    <a:pt x="1312" y="38"/>
                    <a:pt x="1261" y="0"/>
                    <a:pt x="1208"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9" name="Google Shape;209;p15"/>
            <p:cNvSpPr/>
            <p:nvPr/>
          </p:nvSpPr>
          <p:spPr>
            <a:xfrm>
              <a:off x="2809855" y="1809739"/>
              <a:ext cx="332590" cy="24255"/>
            </a:xfrm>
            <a:custGeom>
              <a:avLst/>
              <a:gdLst/>
              <a:ahLst/>
              <a:cxnLst/>
              <a:rect l="l" t="t" r="r" b="b"/>
              <a:pathLst>
                <a:path w="19677" h="1435" extrusionOk="0">
                  <a:moveTo>
                    <a:pt x="15478" y="1"/>
                  </a:moveTo>
                  <a:lnTo>
                    <a:pt x="0" y="1314"/>
                  </a:lnTo>
                  <a:lnTo>
                    <a:pt x="19641" y="1434"/>
                  </a:lnTo>
                  <a:lnTo>
                    <a:pt x="19677" y="566"/>
                  </a:lnTo>
                  <a:lnTo>
                    <a:pt x="15478" y="1"/>
                  </a:ln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10" name="Google Shape;210;p15"/>
            <p:cNvSpPr/>
            <p:nvPr/>
          </p:nvSpPr>
          <p:spPr>
            <a:xfrm>
              <a:off x="3142433" y="1612264"/>
              <a:ext cx="140409" cy="221609"/>
            </a:xfrm>
            <a:custGeom>
              <a:avLst/>
              <a:gdLst/>
              <a:ahLst/>
              <a:cxnLst/>
              <a:rect l="l" t="t" r="r" b="b"/>
              <a:pathLst>
                <a:path w="8307" h="13111" extrusionOk="0">
                  <a:moveTo>
                    <a:pt x="1192" y="1"/>
                  </a:moveTo>
                  <a:cubicBezTo>
                    <a:pt x="1192" y="1"/>
                    <a:pt x="119" y="1295"/>
                    <a:pt x="97" y="6447"/>
                  </a:cubicBezTo>
                  <a:cubicBezTo>
                    <a:pt x="78" y="11603"/>
                    <a:pt x="1" y="12249"/>
                    <a:pt x="1" y="12249"/>
                  </a:cubicBezTo>
                  <a:lnTo>
                    <a:pt x="6301" y="13110"/>
                  </a:lnTo>
                  <a:cubicBezTo>
                    <a:pt x="6301" y="13110"/>
                    <a:pt x="8307" y="544"/>
                    <a:pt x="1192" y="1"/>
                  </a:cubicBezTo>
                  <a:close/>
                </a:path>
              </a:pathLst>
            </a:custGeom>
            <a:solidFill>
              <a:schemeClr val="accent4"/>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11" name="Google Shape;211;p15"/>
            <p:cNvSpPr/>
            <p:nvPr/>
          </p:nvSpPr>
          <p:spPr>
            <a:xfrm>
              <a:off x="3138849" y="1625516"/>
              <a:ext cx="17612" cy="123760"/>
            </a:xfrm>
            <a:custGeom>
              <a:avLst/>
              <a:gdLst/>
              <a:ahLst/>
              <a:cxnLst/>
              <a:rect l="l" t="t" r="r" b="b"/>
              <a:pathLst>
                <a:path w="1042" h="7322" extrusionOk="0">
                  <a:moveTo>
                    <a:pt x="915" y="1"/>
                  </a:moveTo>
                  <a:cubicBezTo>
                    <a:pt x="855" y="1"/>
                    <a:pt x="803" y="46"/>
                    <a:pt x="796" y="105"/>
                  </a:cubicBezTo>
                  <a:lnTo>
                    <a:pt x="8" y="7189"/>
                  </a:lnTo>
                  <a:cubicBezTo>
                    <a:pt x="1" y="7251"/>
                    <a:pt x="48" y="7310"/>
                    <a:pt x="114" y="7317"/>
                  </a:cubicBezTo>
                  <a:cubicBezTo>
                    <a:pt x="118" y="7321"/>
                    <a:pt x="121" y="7321"/>
                    <a:pt x="125" y="7321"/>
                  </a:cubicBezTo>
                  <a:cubicBezTo>
                    <a:pt x="187" y="7321"/>
                    <a:pt x="238" y="7277"/>
                    <a:pt x="246" y="7215"/>
                  </a:cubicBezTo>
                  <a:lnTo>
                    <a:pt x="1035" y="134"/>
                  </a:lnTo>
                  <a:cubicBezTo>
                    <a:pt x="1042" y="68"/>
                    <a:pt x="994" y="9"/>
                    <a:pt x="928" y="2"/>
                  </a:cubicBezTo>
                  <a:cubicBezTo>
                    <a:pt x="924" y="1"/>
                    <a:pt x="919" y="1"/>
                    <a:pt x="915"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12" name="Google Shape;212;p15"/>
            <p:cNvSpPr/>
            <p:nvPr/>
          </p:nvSpPr>
          <p:spPr>
            <a:xfrm>
              <a:off x="2769119" y="1711196"/>
              <a:ext cx="398493" cy="123439"/>
            </a:xfrm>
            <a:custGeom>
              <a:avLst/>
              <a:gdLst/>
              <a:ahLst/>
              <a:cxnLst/>
              <a:rect l="l" t="t" r="r" b="b"/>
              <a:pathLst>
                <a:path w="23576" h="7303" extrusionOk="0">
                  <a:moveTo>
                    <a:pt x="6539" y="1"/>
                  </a:moveTo>
                  <a:cubicBezTo>
                    <a:pt x="5243" y="1"/>
                    <a:pt x="4146" y="63"/>
                    <a:pt x="3426" y="220"/>
                  </a:cubicBezTo>
                  <a:cubicBezTo>
                    <a:pt x="0" y="965"/>
                    <a:pt x="357" y="3513"/>
                    <a:pt x="357" y="3513"/>
                  </a:cubicBezTo>
                  <a:lnTo>
                    <a:pt x="338" y="4646"/>
                  </a:lnTo>
                  <a:cubicBezTo>
                    <a:pt x="317" y="6003"/>
                    <a:pt x="1410" y="7108"/>
                    <a:pt x="2758" y="7108"/>
                  </a:cubicBezTo>
                  <a:cubicBezTo>
                    <a:pt x="2780" y="7108"/>
                    <a:pt x="2802" y="7107"/>
                    <a:pt x="2825" y="7107"/>
                  </a:cubicBezTo>
                  <a:cubicBezTo>
                    <a:pt x="6971" y="6993"/>
                    <a:pt x="14900" y="6799"/>
                    <a:pt x="19050" y="6477"/>
                  </a:cubicBezTo>
                  <a:cubicBezTo>
                    <a:pt x="19721" y="6801"/>
                    <a:pt x="20178" y="6905"/>
                    <a:pt x="20487" y="6905"/>
                  </a:cubicBezTo>
                  <a:cubicBezTo>
                    <a:pt x="20650" y="6905"/>
                    <a:pt x="20772" y="6876"/>
                    <a:pt x="20862" y="6836"/>
                  </a:cubicBezTo>
                  <a:cubicBezTo>
                    <a:pt x="20948" y="6799"/>
                    <a:pt x="21038" y="6779"/>
                    <a:pt x="21127" y="6779"/>
                  </a:cubicBezTo>
                  <a:cubicBezTo>
                    <a:pt x="21252" y="6779"/>
                    <a:pt x="21374" y="6818"/>
                    <a:pt x="21474" y="6902"/>
                  </a:cubicBezTo>
                  <a:cubicBezTo>
                    <a:pt x="21650" y="7044"/>
                    <a:pt x="21863" y="7198"/>
                    <a:pt x="22051" y="7264"/>
                  </a:cubicBezTo>
                  <a:cubicBezTo>
                    <a:pt x="22120" y="7289"/>
                    <a:pt x="22188" y="7303"/>
                    <a:pt x="22253" y="7303"/>
                  </a:cubicBezTo>
                  <a:cubicBezTo>
                    <a:pt x="22562" y="7303"/>
                    <a:pt x="22826" y="6987"/>
                    <a:pt x="23007" y="5941"/>
                  </a:cubicBezTo>
                  <a:cubicBezTo>
                    <a:pt x="23231" y="4672"/>
                    <a:pt x="23576" y="2648"/>
                    <a:pt x="22520" y="1896"/>
                  </a:cubicBezTo>
                  <a:cubicBezTo>
                    <a:pt x="21460" y="1141"/>
                    <a:pt x="20077" y="1005"/>
                    <a:pt x="20077" y="1005"/>
                  </a:cubicBezTo>
                  <a:cubicBezTo>
                    <a:pt x="20077" y="1005"/>
                    <a:pt x="11723" y="1"/>
                    <a:pt x="6539" y="1"/>
                  </a:cubicBezTo>
                  <a:close/>
                </a:path>
              </a:pathLst>
            </a:custGeom>
            <a:solidFill>
              <a:srgbClr val="DF97A3"/>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13" name="Google Shape;213;p15"/>
            <p:cNvSpPr/>
            <p:nvPr/>
          </p:nvSpPr>
          <p:spPr>
            <a:xfrm>
              <a:off x="3129857" y="1801980"/>
              <a:ext cx="26976" cy="18018"/>
            </a:xfrm>
            <a:custGeom>
              <a:avLst/>
              <a:gdLst/>
              <a:ahLst/>
              <a:cxnLst/>
              <a:rect l="l" t="t" r="r" b="b"/>
              <a:pathLst>
                <a:path w="1596" h="1066" extrusionOk="0">
                  <a:moveTo>
                    <a:pt x="135" y="1"/>
                  </a:moveTo>
                  <a:cubicBezTo>
                    <a:pt x="84" y="1"/>
                    <a:pt x="34" y="34"/>
                    <a:pt x="19" y="86"/>
                  </a:cubicBezTo>
                  <a:cubicBezTo>
                    <a:pt x="0" y="148"/>
                    <a:pt x="37" y="214"/>
                    <a:pt x="100" y="236"/>
                  </a:cubicBezTo>
                  <a:cubicBezTo>
                    <a:pt x="393" y="320"/>
                    <a:pt x="1193" y="629"/>
                    <a:pt x="1350" y="996"/>
                  </a:cubicBezTo>
                  <a:cubicBezTo>
                    <a:pt x="1369" y="1040"/>
                    <a:pt x="1413" y="1065"/>
                    <a:pt x="1457" y="1065"/>
                  </a:cubicBezTo>
                  <a:cubicBezTo>
                    <a:pt x="1474" y="1065"/>
                    <a:pt x="1489" y="1062"/>
                    <a:pt x="1508" y="1054"/>
                  </a:cubicBezTo>
                  <a:cubicBezTo>
                    <a:pt x="1567" y="1028"/>
                    <a:pt x="1596" y="959"/>
                    <a:pt x="1567" y="900"/>
                  </a:cubicBezTo>
                  <a:cubicBezTo>
                    <a:pt x="1339" y="368"/>
                    <a:pt x="286" y="42"/>
                    <a:pt x="169" y="5"/>
                  </a:cubicBezTo>
                  <a:cubicBezTo>
                    <a:pt x="158" y="2"/>
                    <a:pt x="147" y="1"/>
                    <a:pt x="135"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14" name="Google Shape;214;p15"/>
            <p:cNvSpPr/>
            <p:nvPr/>
          </p:nvSpPr>
          <p:spPr>
            <a:xfrm>
              <a:off x="3132021" y="1775663"/>
              <a:ext cx="30509" cy="15009"/>
            </a:xfrm>
            <a:custGeom>
              <a:avLst/>
              <a:gdLst/>
              <a:ahLst/>
              <a:cxnLst/>
              <a:rect l="l" t="t" r="r" b="b"/>
              <a:pathLst>
                <a:path w="1805" h="888" extrusionOk="0">
                  <a:moveTo>
                    <a:pt x="115" y="0"/>
                  </a:moveTo>
                  <a:cubicBezTo>
                    <a:pt x="55" y="0"/>
                    <a:pt x="4" y="54"/>
                    <a:pt x="4" y="117"/>
                  </a:cubicBezTo>
                  <a:cubicBezTo>
                    <a:pt x="1" y="180"/>
                    <a:pt x="53" y="234"/>
                    <a:pt x="119" y="238"/>
                  </a:cubicBezTo>
                  <a:cubicBezTo>
                    <a:pt x="126" y="238"/>
                    <a:pt x="848" y="260"/>
                    <a:pt x="1596" y="862"/>
                  </a:cubicBezTo>
                  <a:cubicBezTo>
                    <a:pt x="1618" y="880"/>
                    <a:pt x="1644" y="887"/>
                    <a:pt x="1669" y="887"/>
                  </a:cubicBezTo>
                  <a:cubicBezTo>
                    <a:pt x="1706" y="887"/>
                    <a:pt x="1739" y="872"/>
                    <a:pt x="1764" y="843"/>
                  </a:cubicBezTo>
                  <a:cubicBezTo>
                    <a:pt x="1805" y="792"/>
                    <a:pt x="1798" y="718"/>
                    <a:pt x="1747" y="674"/>
                  </a:cubicBezTo>
                  <a:cubicBezTo>
                    <a:pt x="933" y="18"/>
                    <a:pt x="155" y="0"/>
                    <a:pt x="122" y="0"/>
                  </a:cubicBezTo>
                  <a:cubicBezTo>
                    <a:pt x="120" y="0"/>
                    <a:pt x="117" y="0"/>
                    <a:pt x="115" y="0"/>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15" name="Google Shape;215;p15"/>
            <p:cNvSpPr/>
            <p:nvPr/>
          </p:nvSpPr>
          <p:spPr>
            <a:xfrm>
              <a:off x="3135993" y="1750799"/>
              <a:ext cx="27788" cy="15009"/>
            </a:xfrm>
            <a:custGeom>
              <a:avLst/>
              <a:gdLst/>
              <a:ahLst/>
              <a:cxnLst/>
              <a:rect l="l" t="t" r="r" b="b"/>
              <a:pathLst>
                <a:path w="1644" h="888" extrusionOk="0">
                  <a:moveTo>
                    <a:pt x="137" y="1"/>
                  </a:moveTo>
                  <a:cubicBezTo>
                    <a:pt x="87" y="1"/>
                    <a:pt x="40" y="31"/>
                    <a:pt x="23" y="77"/>
                  </a:cubicBezTo>
                  <a:cubicBezTo>
                    <a:pt x="1" y="140"/>
                    <a:pt x="30" y="209"/>
                    <a:pt x="92" y="231"/>
                  </a:cubicBezTo>
                  <a:cubicBezTo>
                    <a:pt x="104" y="235"/>
                    <a:pt x="972" y="558"/>
                    <a:pt x="1441" y="866"/>
                  </a:cubicBezTo>
                  <a:cubicBezTo>
                    <a:pt x="1460" y="881"/>
                    <a:pt x="1482" y="888"/>
                    <a:pt x="1504" y="888"/>
                  </a:cubicBezTo>
                  <a:cubicBezTo>
                    <a:pt x="1544" y="888"/>
                    <a:pt x="1581" y="869"/>
                    <a:pt x="1607" y="833"/>
                  </a:cubicBezTo>
                  <a:cubicBezTo>
                    <a:pt x="1644" y="778"/>
                    <a:pt x="1625" y="705"/>
                    <a:pt x="1573" y="668"/>
                  </a:cubicBezTo>
                  <a:cubicBezTo>
                    <a:pt x="1082" y="345"/>
                    <a:pt x="214" y="23"/>
                    <a:pt x="177" y="8"/>
                  </a:cubicBezTo>
                  <a:cubicBezTo>
                    <a:pt x="163" y="3"/>
                    <a:pt x="150" y="1"/>
                    <a:pt x="137" y="1"/>
                  </a:cubicBezTo>
                  <a:close/>
                </a:path>
              </a:pathLst>
            </a:custGeom>
            <a:solidFill>
              <a:schemeClr val="dk1"/>
            </a:solidFill>
            <a:ln>
              <a:noFill/>
            </a:ln>
          </p:spPr>
          <p:txBody>
            <a:bodyPr spcFirstLastPara="1" wrap="square" lIns="91425" tIns="91425" rIns="91425" bIns="91425" anchor="ctr" anchorCtr="0">
              <a:noAutofit/>
            </a:bodyPr>
            <a:p>
              <a:pPr marL="0" lvl="0" indent="0" algn="l" rtl="0">
                <a:spcBef>
                  <a:spcPts val="0"/>
                </a:spcBef>
                <a:spcAft>
                  <a:spcPts val="0"/>
                </a:spcAft>
                <a:buNone/>
              </a:pPr>
            </a:p>
          </p:txBody>
        </p:sp>
      </p:grpSp>
      <p:pic>
        <p:nvPicPr>
          <p:cNvPr id="4" name="Picture 3" descr="Screen Shot 2023-05-08 at 10.52.50 PM"/>
          <p:cNvPicPr>
            <a:picLocks noChangeAspect="1"/>
          </p:cNvPicPr>
          <p:nvPr/>
        </p:nvPicPr>
        <p:blipFill>
          <a:blip r:embed="rId1"/>
          <a:stretch>
            <a:fillRect/>
          </a:stretch>
        </p:blipFill>
        <p:spPr>
          <a:xfrm>
            <a:off x="647700" y="1351280"/>
            <a:ext cx="5179695" cy="3893820"/>
          </a:xfrm>
          <a:prstGeom prst="rect">
            <a:avLst/>
          </a:prstGeom>
        </p:spPr>
      </p:pic>
      <p:pic>
        <p:nvPicPr>
          <p:cNvPr id="6" name="Picture 5" descr="Screen Shot 2023-05-08 at 11.03.16 PM"/>
          <p:cNvPicPr>
            <a:picLocks noChangeAspect="1"/>
          </p:cNvPicPr>
          <p:nvPr/>
        </p:nvPicPr>
        <p:blipFill>
          <a:blip r:embed="rId2"/>
          <a:stretch>
            <a:fillRect/>
          </a:stretch>
        </p:blipFill>
        <p:spPr>
          <a:xfrm>
            <a:off x="7012305" y="601980"/>
            <a:ext cx="5179695" cy="4643120"/>
          </a:xfrm>
          <a:prstGeom prst="rect">
            <a:avLst/>
          </a:prstGeom>
        </p:spPr>
      </p:pic>
      <p:sp>
        <p:nvSpPr>
          <p:cNvPr id="7" name="Text Box 6"/>
          <p:cNvSpPr txBox="1"/>
          <p:nvPr/>
        </p:nvSpPr>
        <p:spPr>
          <a:xfrm>
            <a:off x="7012305" y="70485"/>
            <a:ext cx="2540000" cy="368300"/>
          </a:xfrm>
          <a:prstGeom prst="rect">
            <a:avLst/>
          </a:prstGeom>
          <a:noFill/>
        </p:spPr>
        <p:txBody>
          <a:bodyPr wrap="square" rtlCol="0" anchor="t">
            <a:spAutoFit/>
          </a:bodyPr>
          <a:p>
            <a:r>
              <a:rPr lang="en-US"/>
              <a:t>Mar 31, 2023</a:t>
            </a:r>
            <a:endParaRPr lang="en-US"/>
          </a:p>
        </p:txBody>
      </p:sp>
      <p:pic>
        <p:nvPicPr>
          <p:cNvPr id="8" name="Picture 7" descr="Screen Shot 2023-05-08 at 11.11.21 PM"/>
          <p:cNvPicPr>
            <a:picLocks noChangeAspect="1"/>
          </p:cNvPicPr>
          <p:nvPr/>
        </p:nvPicPr>
        <p:blipFill>
          <a:blip r:embed="rId3"/>
          <a:stretch>
            <a:fillRect/>
          </a:stretch>
        </p:blipFill>
        <p:spPr>
          <a:xfrm>
            <a:off x="3994150" y="2299970"/>
            <a:ext cx="6205220" cy="3877310"/>
          </a:xfrm>
          <a:prstGeom prst="rect">
            <a:avLst/>
          </a:prstGeom>
        </p:spPr>
      </p:pic>
      <p:pic>
        <p:nvPicPr>
          <p:cNvPr id="9" name="Picture 8" descr="Screen Shot 2023-05-08 at 11.12.29 PM"/>
          <p:cNvPicPr>
            <a:picLocks noChangeAspect="1"/>
          </p:cNvPicPr>
          <p:nvPr/>
        </p:nvPicPr>
        <p:blipFill>
          <a:blip r:embed="rId4"/>
          <a:stretch>
            <a:fillRect/>
          </a:stretch>
        </p:blipFill>
        <p:spPr>
          <a:xfrm>
            <a:off x="291465" y="4834255"/>
            <a:ext cx="7289800" cy="1790700"/>
          </a:xfrm>
          <a:prstGeom prst="rect">
            <a:avLst/>
          </a:prstGeom>
        </p:spPr>
      </p:pic>
      <p:sp>
        <p:nvSpPr>
          <p:cNvPr id="10" name="Oval 9"/>
          <p:cNvSpPr/>
          <p:nvPr/>
        </p:nvSpPr>
        <p:spPr>
          <a:xfrm>
            <a:off x="0" y="258445"/>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heel(1)">
                                      <p:cBhvr>
                                        <p:cTn id="13" dur="20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29"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1000" fill="hold"/>
                                        <p:tgtEl>
                                          <p:spTgt spid="7"/>
                                        </p:tgtEl>
                                        <p:attrNameLst>
                                          <p:attrName>ppt_x</p:attrName>
                                        </p:attrNameLst>
                                      </p:cBhvr>
                                      <p:tavLst>
                                        <p:tav tm="0">
                                          <p:val>
                                            <p:strVal val="#ppt_x-.2"/>
                                          </p:val>
                                        </p:tav>
                                        <p:tav tm="100000">
                                          <p:val>
                                            <p:strVal val="#ppt_x"/>
                                          </p:val>
                                        </p:tav>
                                      </p:tavLst>
                                    </p:anim>
                                    <p:anim calcmode="lin" valueType="num">
                                      <p:cBhvr>
                                        <p:cTn id="19" dur="1000" fill="hold"/>
                                        <p:tgtEl>
                                          <p:spTgt spid="7"/>
                                        </p:tgtEl>
                                        <p:attrNameLst>
                                          <p:attrName>ppt_y</p:attrName>
                                        </p:attrNameLst>
                                      </p:cBhvr>
                                      <p:tavLst>
                                        <p:tav tm="0">
                                          <p:val>
                                            <p:strVal val="#ppt_y"/>
                                          </p:val>
                                        </p:tav>
                                        <p:tav tm="100000">
                                          <p:val>
                                            <p:strVal val="#ppt_y"/>
                                          </p:val>
                                        </p:tav>
                                      </p:tavLst>
                                    </p:anim>
                                    <p:animEffect transition="in" filter="wipe(right)" prLst="gradientSize: 0.1">
                                      <p:cBhvr>
                                        <p:cTn id="20" dur="10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circle(in)">
                                      <p:cBhvr>
                                        <p:cTn id="25" dur="20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Z generation</a:t>
            </a:r>
            <a:endParaRPr lang="en-US"/>
          </a:p>
        </p:txBody>
      </p:sp>
      <p:sp>
        <p:nvSpPr>
          <p:cNvPr id="8" name="Oval 7"/>
          <p:cNvSpPr/>
          <p:nvPr/>
        </p:nvSpPr>
        <p:spPr>
          <a:xfrm>
            <a:off x="5014595" y="4688840"/>
            <a:ext cx="2851785" cy="271462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Oval 8"/>
          <p:cNvSpPr/>
          <p:nvPr/>
        </p:nvSpPr>
        <p:spPr>
          <a:xfrm>
            <a:off x="6036310" y="4225290"/>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 name="Content Placeholder 2"/>
          <p:cNvSpPr>
            <a:spLocks noGrp="1"/>
          </p:cNvSpPr>
          <p:nvPr>
            <p:ph idx="1"/>
          </p:nvPr>
        </p:nvSpPr>
        <p:spPr/>
        <p:txBody>
          <a:bodyPr/>
          <a:p>
            <a:endParaRPr lang="en-US"/>
          </a:p>
        </p:txBody>
      </p:sp>
      <p:pic>
        <p:nvPicPr>
          <p:cNvPr id="4" name="Picture 3" descr="Screen Shot 2023-05-08 at 11.17.10 PM"/>
          <p:cNvPicPr>
            <a:picLocks noChangeAspect="1"/>
          </p:cNvPicPr>
          <p:nvPr/>
        </p:nvPicPr>
        <p:blipFill>
          <a:blip r:embed="rId1"/>
          <a:stretch>
            <a:fillRect/>
          </a:stretch>
        </p:blipFill>
        <p:spPr>
          <a:xfrm>
            <a:off x="2449195" y="719455"/>
            <a:ext cx="9250045" cy="3698240"/>
          </a:xfrm>
          <a:prstGeom prst="rect">
            <a:avLst/>
          </a:prstGeom>
        </p:spPr>
      </p:pic>
      <p:pic>
        <p:nvPicPr>
          <p:cNvPr id="5" name="Picture 4" descr="Screen Shot 2023-05-08 at 11.17.41 PM"/>
          <p:cNvPicPr>
            <a:picLocks noChangeAspect="1"/>
          </p:cNvPicPr>
          <p:nvPr/>
        </p:nvPicPr>
        <p:blipFill>
          <a:blip r:embed="rId2"/>
          <a:stretch>
            <a:fillRect/>
          </a:stretch>
        </p:blipFill>
        <p:spPr>
          <a:xfrm>
            <a:off x="1971675" y="4481195"/>
            <a:ext cx="8382000" cy="2070100"/>
          </a:xfrm>
          <a:prstGeom prst="rect">
            <a:avLst/>
          </a:prstGeom>
        </p:spPr>
      </p:pic>
      <p:pic>
        <p:nvPicPr>
          <p:cNvPr id="6" name="Picture 5" descr="Screen Shot 2023-05-08 at 11.18.02 PM"/>
          <p:cNvPicPr>
            <a:picLocks noChangeAspect="1"/>
          </p:cNvPicPr>
          <p:nvPr/>
        </p:nvPicPr>
        <p:blipFill>
          <a:blip r:embed="rId3"/>
          <a:stretch>
            <a:fillRect/>
          </a:stretch>
        </p:blipFill>
        <p:spPr>
          <a:xfrm>
            <a:off x="134620" y="719455"/>
            <a:ext cx="11352530" cy="3505835"/>
          </a:xfrm>
          <a:prstGeom prst="rect">
            <a:avLst/>
          </a:prstGeom>
        </p:spPr>
      </p:pic>
      <p:sp>
        <p:nvSpPr>
          <p:cNvPr id="7" name="Oval 6"/>
          <p:cNvSpPr/>
          <p:nvPr/>
        </p:nvSpPr>
        <p:spPr>
          <a:xfrm>
            <a:off x="0" y="-361950"/>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ox(in)">
                                      <p:cBhvr>
                                        <p:cTn id="1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IDEA 1.0</a:t>
            </a:r>
            <a:endParaRPr lang="en-US"/>
          </a:p>
        </p:txBody>
      </p:sp>
      <p:sp>
        <p:nvSpPr>
          <p:cNvPr id="3" name="Content Placeholder 2"/>
          <p:cNvSpPr>
            <a:spLocks noGrp="1"/>
          </p:cNvSpPr>
          <p:nvPr>
            <p:ph idx="1"/>
          </p:nvPr>
        </p:nvSpPr>
        <p:spPr/>
        <p:txBody>
          <a:bodyPr/>
          <a:p>
            <a:r>
              <a:rPr lang="en-US"/>
              <a:t>"Is there certan linguistic patterns in social media posts relate to suicide risk and depression severity?"</a:t>
            </a:r>
            <a:endParaRPr lang="en-US"/>
          </a:p>
          <a:p>
            <a:r>
              <a:rPr lang="en-US"/>
              <a:t>it seems to be a good idea. </a:t>
            </a:r>
            <a:endParaRPr lang="en-US"/>
          </a:p>
          <a:p>
            <a:r>
              <a:rPr lang="en-US"/>
              <a:t>Q1: There are so many languages and grammars in the world.</a:t>
            </a:r>
            <a:endParaRPr lang="en-US"/>
          </a:p>
          <a:p>
            <a:r>
              <a:rPr lang="en-US"/>
              <a:t>Q2:In 2015, paper alreay exist</a:t>
            </a:r>
            <a:endParaRPr lang="en-US"/>
          </a:p>
          <a:p>
            <a:endParaRPr lang="en-US"/>
          </a:p>
        </p:txBody>
      </p:sp>
      <p:sp>
        <p:nvSpPr>
          <p:cNvPr id="4" name="Oval 3"/>
          <p:cNvSpPr/>
          <p:nvPr/>
        </p:nvSpPr>
        <p:spPr>
          <a:xfrm>
            <a:off x="0" y="73025"/>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Oval 4"/>
          <p:cNvSpPr/>
          <p:nvPr/>
        </p:nvSpPr>
        <p:spPr>
          <a:xfrm>
            <a:off x="8295005" y="4641215"/>
            <a:ext cx="3512820" cy="3639820"/>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Oval 5"/>
          <p:cNvSpPr/>
          <p:nvPr/>
        </p:nvSpPr>
        <p:spPr>
          <a:xfrm>
            <a:off x="9570085" y="3382645"/>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 calcmode="lin" valueType="num">
                                      <p:cBhvr additive="base">
                                        <p:cTn id="1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 calcmode="lin" valueType="num">
                                      <p:cBhvr additive="base">
                                        <p:cTn id="16"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18" name="Rectangle 111"/>
          <p:cNvSpPr txBox="1"/>
          <p:nvPr/>
        </p:nvSpPr>
        <p:spPr>
          <a:xfrm>
            <a:off x="647700" y="772160"/>
            <a:ext cx="10964545" cy="683895"/>
          </a:xfrm>
          <a:prstGeom prst="rect">
            <a:avLst/>
          </a:prstGeom>
          <a:noFill/>
          <a:ln w="12700" cap="flat">
            <a:noFill/>
            <a:miter lim="400000"/>
          </a:ln>
          <a:effectLst/>
        </p:spPr>
        <p:txBody>
          <a:bodyPr wrap="square" lIns="22859" tIns="22859" rIns="22859" bIns="22859" numCol="1" anchor="t">
            <a:spAutoFit/>
          </a:bodyPr>
          <a:lstStyle>
            <a:lvl1pPr algn="l">
              <a:lnSpc>
                <a:spcPct val="150000"/>
              </a:lnSpc>
              <a:defRPr sz="1800" b="0">
                <a:solidFill>
                  <a:srgbClr val="9B999C"/>
                </a:solidFill>
                <a:latin typeface="Arial" panose="020B0604020202020204"/>
                <a:ea typeface="Arial" panose="020B0604020202020204"/>
                <a:cs typeface="Arial" panose="020B0604020202020204"/>
                <a:sym typeface="Arial" panose="020B0604020202020204"/>
              </a:defRPr>
            </a:lvl1pPr>
          </a:lstStyle>
          <a:p>
            <a:pPr fontAlgn="auto">
              <a:lnSpc>
                <a:spcPct val="130000"/>
              </a:lnSpc>
            </a:pPr>
            <a:r>
              <a:rPr sz="1600">
                <a:solidFill>
                  <a:schemeClr val="tx1">
                    <a:lumMod val="85000"/>
                    <a:lumOff val="15000"/>
                  </a:schemeClr>
                </a:solidFill>
                <a:latin typeface="思源黑体 CN Bold" panose="020B0800000000000000" charset="-122"/>
                <a:ea typeface="思源黑体 CN Bold" panose="020B0800000000000000" charset="-122"/>
              </a:rPr>
              <a:t>Coppersmith, G., Dredze, M., Harman, C., &amp; Hollingshead, K. (2015). </a:t>
            </a:r>
            <a:r>
              <a:rPr sz="1600" b="1">
                <a:solidFill>
                  <a:schemeClr val="tx1">
                    <a:lumMod val="85000"/>
                    <a:lumOff val="15000"/>
                  </a:schemeClr>
                </a:solidFill>
                <a:latin typeface="思源黑体 CN Bold" panose="020B0800000000000000" charset="-122"/>
                <a:ea typeface="思源黑体 CN Bold" panose="020B0800000000000000" charset="-122"/>
              </a:rPr>
              <a:t>From ADHD to SAD: Analyzing the language of mental health on Twitter through self-reported diagnoses. </a:t>
            </a:r>
            <a:endParaRPr sz="1600" b="1">
              <a:solidFill>
                <a:schemeClr val="tx1">
                  <a:lumMod val="85000"/>
                  <a:lumOff val="15000"/>
                </a:schemeClr>
              </a:solidFill>
              <a:latin typeface="思源黑体 CN Bold" panose="020B0800000000000000" charset="-122"/>
              <a:ea typeface="思源黑体 CN Bold" panose="020B0800000000000000" charset="-122"/>
            </a:endParaRPr>
          </a:p>
        </p:txBody>
      </p:sp>
      <p:sp>
        <p:nvSpPr>
          <p:cNvPr id="5" name="Rectangle 111"/>
          <p:cNvSpPr txBox="1"/>
          <p:nvPr/>
        </p:nvSpPr>
        <p:spPr>
          <a:xfrm>
            <a:off x="647700" y="1725930"/>
            <a:ext cx="10596245" cy="1003935"/>
          </a:xfrm>
          <a:prstGeom prst="rect">
            <a:avLst/>
          </a:prstGeom>
          <a:noFill/>
          <a:ln w="12700" cap="flat">
            <a:noFill/>
            <a:miter lim="400000"/>
          </a:ln>
          <a:effectLst/>
        </p:spPr>
        <p:txBody>
          <a:bodyPr wrap="square" lIns="22859" tIns="22859" rIns="22859" bIns="22859" numCol="1" anchor="t">
            <a:spAutoFit/>
          </a:bodyPr>
          <a:lstStyle>
            <a:lvl1pPr algn="l">
              <a:lnSpc>
                <a:spcPct val="150000"/>
              </a:lnSpc>
              <a:defRPr sz="1800" b="0">
                <a:solidFill>
                  <a:srgbClr val="9B999C"/>
                </a:solidFill>
                <a:latin typeface="Arial" panose="020B0604020202020204"/>
                <a:ea typeface="Arial" panose="020B0604020202020204"/>
                <a:cs typeface="Arial" panose="020B0604020202020204"/>
                <a:sym typeface="Arial" panose="020B0604020202020204"/>
              </a:defRPr>
            </a:lvl1pPr>
          </a:lstStyle>
          <a:p>
            <a:pPr fontAlgn="auto">
              <a:lnSpc>
                <a:spcPct val="130000"/>
              </a:lnSpc>
            </a:pPr>
            <a:r>
              <a:rPr sz="1600">
                <a:solidFill>
                  <a:schemeClr val="tx1">
                    <a:lumMod val="75000"/>
                    <a:lumOff val="25000"/>
                  </a:schemeClr>
                </a:solidFill>
                <a:latin typeface="思源黑体 CN Medium" panose="020B0600000000000000" charset="-122"/>
                <a:ea typeface="思源黑体 CN Medium" panose="020B0600000000000000" charset="-122"/>
                <a:sym typeface="+mn-ea"/>
              </a:rPr>
              <a:t>O'Dea, B., Larsen, M. E., Batterham, P. J., Calear, A. L., &amp; Christensen, H. (2015). </a:t>
            </a:r>
            <a:r>
              <a:rPr sz="1600" b="1">
                <a:solidFill>
                  <a:schemeClr val="tx1">
                    <a:lumMod val="75000"/>
                    <a:lumOff val="25000"/>
                  </a:schemeClr>
                </a:solidFill>
                <a:latin typeface="思源黑体 CN Medium" panose="020B0600000000000000" charset="-122"/>
                <a:ea typeface="思源黑体 CN Medium" panose="020B0600000000000000" charset="-122"/>
                <a:sym typeface="+mn-ea"/>
              </a:rPr>
              <a:t>The association between changes in daily mood and later changes in frequency and intensity of non-suicidal self-injury among adolescent girls.</a:t>
            </a:r>
            <a:endParaRPr sz="1600" b="1">
              <a:solidFill>
                <a:schemeClr val="tx1">
                  <a:lumMod val="75000"/>
                  <a:lumOff val="25000"/>
                </a:schemeClr>
              </a:solidFill>
              <a:latin typeface="思源黑体 CN Medium" panose="020B0600000000000000" charset="-122"/>
              <a:ea typeface="思源黑体 CN Medium" panose="020B0600000000000000" charset="-122"/>
              <a:sym typeface="+mn-ea"/>
            </a:endParaRPr>
          </a:p>
        </p:txBody>
      </p:sp>
      <p:sp>
        <p:nvSpPr>
          <p:cNvPr id="6" name="Oval 5"/>
          <p:cNvSpPr/>
          <p:nvPr/>
        </p:nvSpPr>
        <p:spPr>
          <a:xfrm>
            <a:off x="-168275" y="-172720"/>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Rectangle 111"/>
          <p:cNvSpPr txBox="1"/>
          <p:nvPr/>
        </p:nvSpPr>
        <p:spPr>
          <a:xfrm>
            <a:off x="647700" y="3185795"/>
            <a:ext cx="10596245" cy="683895"/>
          </a:xfrm>
          <a:prstGeom prst="rect">
            <a:avLst/>
          </a:prstGeom>
          <a:noFill/>
          <a:ln w="12700" cap="flat">
            <a:noFill/>
            <a:miter lim="400000"/>
          </a:ln>
          <a:effectLst/>
        </p:spPr>
        <p:txBody>
          <a:bodyPr wrap="square" lIns="22859" tIns="22859" rIns="22859" bIns="22859" numCol="1" anchor="t">
            <a:spAutoFit/>
          </a:bodyPr>
          <a:lstStyle>
            <a:lvl1pPr algn="l">
              <a:lnSpc>
                <a:spcPct val="150000"/>
              </a:lnSpc>
              <a:defRPr sz="1800" b="0">
                <a:solidFill>
                  <a:srgbClr val="9B999C"/>
                </a:solidFill>
                <a:latin typeface="Arial" panose="020B0604020202020204"/>
                <a:ea typeface="Arial" panose="020B0604020202020204"/>
                <a:cs typeface="Arial" panose="020B0604020202020204"/>
                <a:sym typeface="Arial" panose="020B0604020202020204"/>
              </a:defRPr>
            </a:lvl1pPr>
          </a:lstStyle>
          <a:p>
            <a:pPr fontAlgn="auto">
              <a:lnSpc>
                <a:spcPct val="130000"/>
              </a:lnSpc>
            </a:pPr>
            <a:r>
              <a:rPr sz="1600">
                <a:solidFill>
                  <a:schemeClr val="tx1">
                    <a:lumMod val="75000"/>
                    <a:lumOff val="25000"/>
                  </a:schemeClr>
                </a:solidFill>
                <a:latin typeface="思源黑体 CN Medium" panose="020B0600000000000000" charset="-122"/>
                <a:ea typeface="思源黑体 CN Medium" panose="020B0600000000000000" charset="-122"/>
                <a:sym typeface="+mn-ea"/>
              </a:rPr>
              <a:t>De Choudhury, M., Kiciman, E., Dredze, M., Coppersmith, G., &amp; Kumar, M. (2016). </a:t>
            </a:r>
            <a:r>
              <a:rPr sz="1600" b="1">
                <a:solidFill>
                  <a:schemeClr val="tx1">
                    <a:lumMod val="75000"/>
                    <a:lumOff val="25000"/>
                  </a:schemeClr>
                </a:solidFill>
                <a:latin typeface="思源黑体 CN Medium" panose="020B0600000000000000" charset="-122"/>
                <a:ea typeface="思源黑体 CN Medium" panose="020B0600000000000000" charset="-122"/>
                <a:sym typeface="+mn-ea"/>
              </a:rPr>
              <a:t>Discovering shifts to suicidal ideation from mental health content in social media. </a:t>
            </a:r>
            <a:endParaRPr sz="1600" b="1">
              <a:solidFill>
                <a:schemeClr val="tx1">
                  <a:lumMod val="75000"/>
                  <a:lumOff val="25000"/>
                </a:schemeClr>
              </a:solidFill>
              <a:latin typeface="思源黑体 CN Medium" panose="020B0600000000000000" charset="-122"/>
              <a:ea typeface="思源黑体 CN Medium" panose="020B0600000000000000" charset="-122"/>
              <a:sym typeface="+mn-ea"/>
            </a:endParaRPr>
          </a:p>
        </p:txBody>
      </p:sp>
      <p:sp>
        <p:nvSpPr>
          <p:cNvPr id="13" name="Rectangle 111"/>
          <p:cNvSpPr txBox="1"/>
          <p:nvPr/>
        </p:nvSpPr>
        <p:spPr>
          <a:xfrm>
            <a:off x="647700" y="4179570"/>
            <a:ext cx="10596245" cy="1003935"/>
          </a:xfrm>
          <a:prstGeom prst="rect">
            <a:avLst/>
          </a:prstGeom>
          <a:noFill/>
          <a:ln w="12700" cap="flat">
            <a:noFill/>
            <a:miter lim="400000"/>
          </a:ln>
          <a:effectLst/>
        </p:spPr>
        <p:txBody>
          <a:bodyPr wrap="square" lIns="22859" tIns="22859" rIns="22859" bIns="22859" numCol="1" anchor="t">
            <a:spAutoFit/>
          </a:bodyPr>
          <a:lstStyle>
            <a:lvl1pPr algn="l">
              <a:lnSpc>
                <a:spcPct val="150000"/>
              </a:lnSpc>
              <a:defRPr sz="1800" b="0">
                <a:solidFill>
                  <a:srgbClr val="9B999C"/>
                </a:solidFill>
                <a:latin typeface="Arial" panose="020B0604020202020204"/>
                <a:ea typeface="Arial" panose="020B0604020202020204"/>
                <a:cs typeface="Arial" panose="020B0604020202020204"/>
                <a:sym typeface="Arial" panose="020B0604020202020204"/>
              </a:defRPr>
            </a:lvl1pPr>
          </a:lstStyle>
          <a:p>
            <a:pPr fontAlgn="auto">
              <a:lnSpc>
                <a:spcPct val="130000"/>
              </a:lnSpc>
            </a:pPr>
            <a:r>
              <a:rPr sz="1600">
                <a:solidFill>
                  <a:schemeClr val="tx1">
                    <a:lumMod val="75000"/>
                    <a:lumOff val="25000"/>
                  </a:schemeClr>
                </a:solidFill>
                <a:latin typeface="思源黑体 CN Medium" panose="020B0600000000000000" charset="-122"/>
                <a:ea typeface="思源黑体 CN Medium" panose="020B0600000000000000" charset="-122"/>
                <a:sym typeface="+mn-ea"/>
              </a:rPr>
              <a:t>Yaden, D. B., Kaufman, S. B., Hyde, E., Chirico, A., Gaggioli, A., Zhang, J. W., &amp; Stillwell, D. (2021). </a:t>
            </a:r>
            <a:r>
              <a:rPr sz="1600" b="1">
                <a:solidFill>
                  <a:schemeClr val="tx1">
                    <a:lumMod val="75000"/>
                    <a:lumOff val="25000"/>
                  </a:schemeClr>
                </a:solidFill>
                <a:latin typeface="思源黑体 CN Medium" panose="020B0600000000000000" charset="-122"/>
                <a:ea typeface="思源黑体 CN Medium" panose="020B0600000000000000" charset="-122"/>
                <a:sym typeface="+mn-ea"/>
              </a:rPr>
              <a:t>Linguistic markers of risk and protection in social media posts of individuals with depression and suicidal ideation.</a:t>
            </a:r>
            <a:endParaRPr sz="1600" b="1">
              <a:solidFill>
                <a:schemeClr val="tx1">
                  <a:lumMod val="75000"/>
                  <a:lumOff val="25000"/>
                </a:schemeClr>
              </a:solidFill>
              <a:latin typeface="思源黑体 CN Medium" panose="020B0600000000000000" charset="-122"/>
              <a:ea typeface="思源黑体 CN Medium" panose="020B0600000000000000" charset="-122"/>
              <a:sym typeface="+mn-ea"/>
            </a:endParaRPr>
          </a:p>
        </p:txBody>
      </p:sp>
      <p:sp>
        <p:nvSpPr>
          <p:cNvPr id="14" name="Rectangle 111"/>
          <p:cNvSpPr txBox="1"/>
          <p:nvPr/>
        </p:nvSpPr>
        <p:spPr>
          <a:xfrm>
            <a:off x="647700" y="5387975"/>
            <a:ext cx="10596245" cy="683895"/>
          </a:xfrm>
          <a:prstGeom prst="rect">
            <a:avLst/>
          </a:prstGeom>
          <a:noFill/>
          <a:ln w="12700" cap="flat">
            <a:noFill/>
            <a:miter lim="400000"/>
          </a:ln>
          <a:effectLst/>
        </p:spPr>
        <p:txBody>
          <a:bodyPr wrap="square" lIns="22859" tIns="22859" rIns="22859" bIns="22859" numCol="1" anchor="t">
            <a:spAutoFit/>
          </a:bodyPr>
          <a:lstStyle>
            <a:lvl1pPr algn="l">
              <a:lnSpc>
                <a:spcPct val="150000"/>
              </a:lnSpc>
              <a:defRPr sz="1800" b="0">
                <a:solidFill>
                  <a:srgbClr val="9B999C"/>
                </a:solidFill>
                <a:latin typeface="Arial" panose="020B0604020202020204"/>
                <a:ea typeface="Arial" panose="020B0604020202020204"/>
                <a:cs typeface="Arial" panose="020B0604020202020204"/>
                <a:sym typeface="Arial" panose="020B0604020202020204"/>
              </a:defRPr>
            </a:lvl1pPr>
          </a:lstStyle>
          <a:p>
            <a:pPr fontAlgn="auto">
              <a:lnSpc>
                <a:spcPct val="130000"/>
              </a:lnSpc>
            </a:pPr>
            <a:r>
              <a:rPr sz="1600">
                <a:solidFill>
                  <a:schemeClr val="tx1">
                    <a:lumMod val="75000"/>
                    <a:lumOff val="25000"/>
                  </a:schemeClr>
                </a:solidFill>
                <a:latin typeface="思源黑体 CN Medium" panose="020B0600000000000000" charset="-122"/>
                <a:ea typeface="思源黑体 CN Medium" panose="020B0600000000000000" charset="-122"/>
                <a:sym typeface="+mn-ea"/>
              </a:rPr>
              <a:t>Coppersmith, G., Ngo, K., Leary, R., &amp; Wood, A. (2018). </a:t>
            </a:r>
            <a:r>
              <a:rPr sz="1600" b="1">
                <a:solidFill>
                  <a:schemeClr val="tx1">
                    <a:lumMod val="75000"/>
                    <a:lumOff val="25000"/>
                  </a:schemeClr>
                </a:solidFill>
                <a:latin typeface="思源黑体 CN Medium" panose="020B0600000000000000" charset="-122"/>
                <a:ea typeface="思源黑体 CN Medium" panose="020B0600000000000000" charset="-122"/>
                <a:sym typeface="+mn-ea"/>
              </a:rPr>
              <a:t>Exploratory analysis of social media prior to a suicide attempt.  </a:t>
            </a:r>
            <a:endParaRPr sz="1600" b="1">
              <a:solidFill>
                <a:schemeClr val="tx1">
                  <a:lumMod val="75000"/>
                  <a:lumOff val="25000"/>
                </a:schemeClr>
              </a:solidFill>
              <a:latin typeface="思源黑体 CN Medium" panose="020B0600000000000000" charset="-122"/>
              <a:ea typeface="思源黑体 CN Medium" panose="020B0600000000000000" charset="-122"/>
              <a:sym typeface="+mn-ea"/>
            </a:endParaRPr>
          </a:p>
        </p:txBody>
      </p:sp>
      <p:pic>
        <p:nvPicPr>
          <p:cNvPr id="4" name="Content Placeholder 3" descr="Screen Shot 2023-05-08 at 11.46.14 PM"/>
          <p:cNvPicPr>
            <a:picLocks noChangeAspect="1"/>
          </p:cNvPicPr>
          <p:nvPr>
            <p:ph idx="1"/>
          </p:nvPr>
        </p:nvPicPr>
        <p:blipFill>
          <a:blip r:embed="rId1"/>
          <a:stretch>
            <a:fillRect/>
          </a:stretch>
        </p:blipFill>
        <p:spPr>
          <a:xfrm>
            <a:off x="290195" y="831850"/>
            <a:ext cx="4351655" cy="4351655"/>
          </a:xfrm>
          <a:prstGeom prst="rect">
            <a:avLst/>
          </a:prstGeom>
        </p:spPr>
      </p:pic>
      <p:sp>
        <p:nvSpPr>
          <p:cNvPr id="7" name="Oval 6"/>
          <p:cNvSpPr/>
          <p:nvPr/>
        </p:nvSpPr>
        <p:spPr>
          <a:xfrm>
            <a:off x="9365615" y="4770755"/>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Oval 7"/>
          <p:cNvSpPr/>
          <p:nvPr/>
        </p:nvSpPr>
        <p:spPr>
          <a:xfrm>
            <a:off x="9429115" y="3433445"/>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Oval 8"/>
          <p:cNvSpPr/>
          <p:nvPr/>
        </p:nvSpPr>
        <p:spPr>
          <a:xfrm>
            <a:off x="9365615" y="2260600"/>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Oval 9"/>
          <p:cNvSpPr/>
          <p:nvPr/>
        </p:nvSpPr>
        <p:spPr>
          <a:xfrm>
            <a:off x="9365615" y="998220"/>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Oval 11"/>
          <p:cNvSpPr/>
          <p:nvPr/>
        </p:nvSpPr>
        <p:spPr>
          <a:xfrm>
            <a:off x="9365615" y="-249555"/>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15" name="Picture 14" descr="Screen Shot 2023-05-09 at 1.01.11 AM"/>
          <p:cNvPicPr>
            <a:picLocks noChangeAspect="1"/>
          </p:cNvPicPr>
          <p:nvPr/>
        </p:nvPicPr>
        <p:blipFill>
          <a:blip r:embed="rId2"/>
          <a:stretch>
            <a:fillRect/>
          </a:stretch>
        </p:blipFill>
        <p:spPr>
          <a:xfrm>
            <a:off x="2981960" y="-74295"/>
            <a:ext cx="5363210" cy="6858000"/>
          </a:xfrm>
          <a:prstGeom prst="rect">
            <a:avLst/>
          </a:prstGeom>
        </p:spPr>
      </p:pic>
      <p:pic>
        <p:nvPicPr>
          <p:cNvPr id="16" name="Picture 15" descr="Screen Shot 2023-05-09 at 1.01.46 AM"/>
          <p:cNvPicPr>
            <a:picLocks noChangeAspect="1"/>
          </p:cNvPicPr>
          <p:nvPr/>
        </p:nvPicPr>
        <p:blipFill>
          <a:blip r:embed="rId3"/>
          <a:stretch>
            <a:fillRect/>
          </a:stretch>
        </p:blipFill>
        <p:spPr>
          <a:xfrm>
            <a:off x="7423785" y="772160"/>
            <a:ext cx="3316605" cy="55365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ppt_x</p:attrName>
                                        </p:attrNameLst>
                                      </p:cBhvr>
                                      <p:tavLst>
                                        <p:tav tm="0">
                                          <p:val>
                                            <p:strVal val="#ppt_x-.2"/>
                                          </p:val>
                                        </p:tav>
                                        <p:tav tm="100000">
                                          <p:val>
                                            <p:strVal val="#ppt_x"/>
                                          </p:val>
                                        </p:tav>
                                      </p:tavLst>
                                    </p:anim>
                                    <p:anim calcmode="lin" valueType="num">
                                      <p:cBhvr>
                                        <p:cTn id="8" dur="1000" fill="hold"/>
                                        <p:tgtEl>
                                          <p:spTgt spid="4"/>
                                        </p:tgtEl>
                                        <p:attrNameLst>
                                          <p:attrName>ppt_y</p:attrName>
                                        </p:attrNameLst>
                                      </p:cBhvr>
                                      <p:tavLst>
                                        <p:tav tm="0">
                                          <p:val>
                                            <p:strVal val="#ppt_y"/>
                                          </p:val>
                                        </p:tav>
                                        <p:tav tm="100000">
                                          <p:val>
                                            <p:strVal val="#ppt_y"/>
                                          </p:val>
                                        </p:tav>
                                      </p:tavLst>
                                    </p:anim>
                                    <p:animEffect transition="in" filter="wipe(right)" prLst="gradientSize: 0.1">
                                      <p:cBhvr>
                                        <p:cTn id="9" dur="10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 presetClass="entr" presetSubtype="16"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box(in)">
                                      <p:cBhvr>
                                        <p:cTn id="14" dur="20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r>
              <a:rPr lang="en-US"/>
              <a:t>FINe...  :(</a:t>
            </a:r>
            <a:endParaRPr lang="en-US"/>
          </a:p>
        </p:txBody>
      </p:sp>
      <p:sp>
        <p:nvSpPr>
          <p:cNvPr id="4" name="Oval 3"/>
          <p:cNvSpPr/>
          <p:nvPr/>
        </p:nvSpPr>
        <p:spPr>
          <a:xfrm>
            <a:off x="1322705" y="1088390"/>
            <a:ext cx="2009140" cy="2034540"/>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mph" presetSubtype="2" fill="hold" nodeType="clickEffect">
                                  <p:stCondLst>
                                    <p:cond delay="0"/>
                                  </p:stCondLst>
                                  <p:childTnLst>
                                    <p:anim to="1.5" calcmode="lin" valueType="num">
                                      <p:cBhvr override="childStyle">
                                        <p:cTn id="6" dur="2000" fill="hold"/>
                                        <p:tgtEl>
                                          <p:spTgt spid="3">
                                            <p:txEl>
                                              <p:pRg st="0" end="0"/>
                                            </p:txEl>
                                          </p:spTgt>
                                        </p:tgtEl>
                                        <p:attrNameLst>
                                          <p:attrName>style.fontSize</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IDEA 2.0</a:t>
            </a:r>
            <a:endParaRPr lang="en-US"/>
          </a:p>
        </p:txBody>
      </p:sp>
      <p:sp>
        <p:nvSpPr>
          <p:cNvPr id="3" name="Content Placeholder 2"/>
          <p:cNvSpPr>
            <a:spLocks noGrp="1"/>
          </p:cNvSpPr>
          <p:nvPr>
            <p:ph idx="1"/>
          </p:nvPr>
        </p:nvSpPr>
        <p:spPr/>
        <p:txBody>
          <a:bodyPr/>
          <a:p>
            <a:r>
              <a:rPr b="1">
                <a:solidFill>
                  <a:schemeClr val="tx1">
                    <a:lumMod val="85000"/>
                    <a:lumOff val="15000"/>
                  </a:schemeClr>
                </a:solidFill>
                <a:latin typeface="思源黑体 CN Bold" panose="020B0800000000000000" charset="-122"/>
                <a:ea typeface="思源黑体 CN Bold" panose="020B0800000000000000" charset="-122"/>
                <a:sym typeface="+mn-ea"/>
              </a:rPr>
              <a:t>"How do different linguistic patterns in social media data relate to differences in suicide risk across different cultural and socio-economic contexts?"</a:t>
            </a:r>
            <a:endParaRPr b="1">
              <a:solidFill>
                <a:schemeClr val="tx1">
                  <a:lumMod val="85000"/>
                  <a:lumOff val="15000"/>
                </a:schemeClr>
              </a:solidFill>
              <a:latin typeface="思源黑体 CN Bold" panose="020B0800000000000000" charset="-122"/>
              <a:ea typeface="思源黑体 CN Bold" panose="020B0800000000000000" charset="-122"/>
            </a:endParaRPr>
          </a:p>
          <a:p>
            <a:endParaRPr lang="en-US"/>
          </a:p>
        </p:txBody>
      </p:sp>
      <p:sp>
        <p:nvSpPr>
          <p:cNvPr id="4" name="Oval 3"/>
          <p:cNvSpPr/>
          <p:nvPr/>
        </p:nvSpPr>
        <p:spPr>
          <a:xfrm>
            <a:off x="-280670" y="-264160"/>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Oval 4"/>
          <p:cNvSpPr/>
          <p:nvPr/>
        </p:nvSpPr>
        <p:spPr>
          <a:xfrm>
            <a:off x="9329420" y="4338955"/>
            <a:ext cx="4264660" cy="3945890"/>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Oval 5"/>
          <p:cNvSpPr/>
          <p:nvPr/>
        </p:nvSpPr>
        <p:spPr>
          <a:xfrm>
            <a:off x="8141970" y="4427855"/>
            <a:ext cx="2315210" cy="2187575"/>
          </a:xfrm>
          <a:prstGeom prst="ellipse">
            <a:avLst/>
          </a:prstGeom>
          <a:solidFill>
            <a:srgbClr val="0000D2"/>
          </a:solidFill>
          <a:effectLst>
            <a:outerShdw blurRad="825500" dist="50800" dir="5400000" algn="ctr" rotWithShape="0">
              <a:srgbClr val="000000">
                <a:alpha val="44000"/>
              </a:srgbClr>
            </a:outerShdw>
            <a:softEdge rad="9398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3617</Words>
  <Application>WPS Presentation</Application>
  <PresentationFormat>宽屏</PresentationFormat>
  <Paragraphs>79</Paragraphs>
  <Slides>12</Slides>
  <Notes>1</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12</vt:i4>
      </vt:variant>
    </vt:vector>
  </HeadingPairs>
  <TitlesOfParts>
    <vt:vector size="32" baseType="lpstr">
      <vt:lpstr>Arial</vt:lpstr>
      <vt:lpstr>宋体</vt:lpstr>
      <vt:lpstr>Wingdings</vt:lpstr>
      <vt:lpstr>Calibri</vt:lpstr>
      <vt:lpstr>Helvetica Neue</vt:lpstr>
      <vt:lpstr>汉仪书宋二KW</vt:lpstr>
      <vt:lpstr>微软雅黑</vt:lpstr>
      <vt:lpstr>汉仪旗黑</vt:lpstr>
      <vt:lpstr>宋体</vt:lpstr>
      <vt:lpstr>Arial Unicode MS</vt:lpstr>
      <vt:lpstr>思源黑体 CN Bold</vt:lpstr>
      <vt:lpstr>汉仪中黑KW</vt:lpstr>
      <vt:lpstr>Arial</vt:lpstr>
      <vt:lpstr>Poppins</vt:lpstr>
      <vt:lpstr>Thonburi</vt:lpstr>
      <vt:lpstr>Poppins Light</vt:lpstr>
      <vt:lpstr>思源黑体 CN Medium</vt:lpstr>
      <vt:lpstr>BatangChe</vt:lpstr>
      <vt:lpstr>Apple SD Gothic Neo</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shikelang</dc:creator>
  <cp:lastModifiedBy>望尘莫及@KING</cp:lastModifiedBy>
  <cp:revision>9</cp:revision>
  <dcterms:created xsi:type="dcterms:W3CDTF">2023-05-09T05:04:48Z</dcterms:created>
  <dcterms:modified xsi:type="dcterms:W3CDTF">2023-05-09T05:04:48Z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1033-4.6.1.7467</vt:lpwstr>
  </property>
  <property fmtid="{D5CDD505-2E9C-101B-9397-08002B2CF9AE}" pid="3" name="ICV">
    <vt:lpwstr>CD2A33C698D084CED3A15964CF5E333B</vt:lpwstr>
  </property>
</Properties>
</file>

<file path=docProps/thumbnail.jpeg>
</file>